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 id="2147483708" r:id="rId4"/>
    <p:sldMasterId id="2147483726" r:id="rId5"/>
    <p:sldMasterId id="2147483744" r:id="rId6"/>
    <p:sldMasterId id="2147483762" r:id="rId7"/>
    <p:sldMasterId id="2147483780" r:id="rId8"/>
    <p:sldMasterId id="2147483798" r:id="rId9"/>
    <p:sldMasterId id="2147483816" r:id="rId10"/>
    <p:sldMasterId id="2147483834" r:id="rId11"/>
  </p:sldMasterIdLst>
  <p:notesMasterIdLst>
    <p:notesMasterId r:id="rId56"/>
  </p:notesMasterIdLst>
  <p:sldIdLst>
    <p:sldId id="304" r:id="rId12"/>
    <p:sldId id="322" r:id="rId13"/>
    <p:sldId id="323" r:id="rId14"/>
    <p:sldId id="321" r:id="rId15"/>
    <p:sldId id="263" r:id="rId16"/>
    <p:sldId id="305" r:id="rId17"/>
    <p:sldId id="262" r:id="rId18"/>
    <p:sldId id="264" r:id="rId19"/>
    <p:sldId id="266" r:id="rId20"/>
    <p:sldId id="301" r:id="rId21"/>
    <p:sldId id="267" r:id="rId22"/>
    <p:sldId id="324" r:id="rId23"/>
    <p:sldId id="325" r:id="rId24"/>
    <p:sldId id="326" r:id="rId25"/>
    <p:sldId id="327" r:id="rId26"/>
    <p:sldId id="328" r:id="rId27"/>
    <p:sldId id="307" r:id="rId28"/>
    <p:sldId id="273" r:id="rId29"/>
    <p:sldId id="272" r:id="rId30"/>
    <p:sldId id="296" r:id="rId31"/>
    <p:sldId id="274" r:id="rId32"/>
    <p:sldId id="275" r:id="rId33"/>
    <p:sldId id="276" r:id="rId34"/>
    <p:sldId id="277" r:id="rId35"/>
    <p:sldId id="278" r:id="rId36"/>
    <p:sldId id="279" r:id="rId37"/>
    <p:sldId id="280" r:id="rId38"/>
    <p:sldId id="281" r:id="rId39"/>
    <p:sldId id="282" r:id="rId40"/>
    <p:sldId id="329" r:id="rId41"/>
    <p:sldId id="330" r:id="rId42"/>
    <p:sldId id="331" r:id="rId43"/>
    <p:sldId id="332" r:id="rId44"/>
    <p:sldId id="287" r:id="rId45"/>
    <p:sldId id="288" r:id="rId46"/>
    <p:sldId id="289" r:id="rId47"/>
    <p:sldId id="295" r:id="rId48"/>
    <p:sldId id="290" r:id="rId49"/>
    <p:sldId id="336" r:id="rId50"/>
    <p:sldId id="291" r:id="rId51"/>
    <p:sldId id="292" r:id="rId52"/>
    <p:sldId id="333" r:id="rId53"/>
    <p:sldId id="334" r:id="rId54"/>
    <p:sldId id="33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B3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42" d="100"/>
          <a:sy n="42" d="100"/>
        </p:scale>
        <p:origin x="72" y="630"/>
      </p:cViewPr>
      <p:guideLst>
        <p:guide orient="horz" pos="2160"/>
        <p:guide pos="3840"/>
      </p:guideLst>
    </p:cSldViewPr>
  </p:slideViewPr>
  <p:notesTextViewPr>
    <p:cViewPr>
      <p:scale>
        <a:sx n="1" d="1"/>
        <a:sy n="1" d="1"/>
      </p:scale>
      <p:origin x="0" y="-153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ata4.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A2945-F705-4E87-B222-89EE5BFDCAB1}" type="doc">
      <dgm:prSet loTypeId="urn:microsoft.com/office/officeart/2008/layout/HexagonCluster" loCatId="picture" qsTypeId="urn:microsoft.com/office/officeart/2005/8/quickstyle/simple3" qsCatId="simple" csTypeId="urn:microsoft.com/office/officeart/2005/8/colors/colorful4" csCatId="colorful" phldr="1"/>
      <dgm:spPr/>
      <dgm:t>
        <a:bodyPr/>
        <a:lstStyle/>
        <a:p>
          <a:endParaRPr lang="en-IN"/>
        </a:p>
      </dgm:t>
    </dgm:pt>
    <dgm:pt modelId="{6951E66C-520F-4CA2-B2D9-CF7339517B74}">
      <dgm:prSet phldrT="[Text]"/>
      <dgm:spPr>
        <a:xfrm>
          <a:off x="1129384" y="2149748"/>
          <a:ext cx="1328204" cy="1140303"/>
        </a:xfrm>
        <a:prstGeom prst="hexagon">
          <a:avLst>
            <a:gd name="adj" fmla="val 25000"/>
            <a:gd name="vf" fmla="val 115470"/>
          </a:avLst>
        </a:prstGeom>
        <a:blipFill dpi="0" rotWithShape="0">
          <a:blip xmlns:r="http://schemas.openxmlformats.org/officeDocument/2006/relationships" r:embed="rId1"/>
          <a:srcRect/>
          <a:stretch>
            <a:fillRect l="10196" t="15132" r="15538" b="17142"/>
          </a:stretch>
        </a:blipFill>
        <a:ln w="9525" cap="flat" cmpd="sng" algn="ctr">
          <a:solidFill>
            <a:srgbClr val="989AAC">
              <a:hueOff val="0"/>
              <a:satOff val="0"/>
              <a:lumOff val="0"/>
              <a:alphaOff val="0"/>
            </a:srgbClr>
          </a:solidFill>
          <a:prstDash val="solid"/>
        </a:ln>
        <a:effectLst/>
      </dgm:spPr>
      <dgm:t>
        <a:bodyPr/>
        <a:lstStyle/>
        <a:p>
          <a:endParaRPr lang="en-IN" dirty="0">
            <a:solidFill>
              <a:srgbClr val="000000"/>
            </a:solidFill>
            <a:latin typeface="Tw Cen MT"/>
            <a:ea typeface="+mn-ea"/>
            <a:cs typeface="+mn-cs"/>
          </a:endParaRPr>
        </a:p>
      </dgm:t>
    </dgm:pt>
    <dgm:pt modelId="{B3C82344-B6E0-41D2-A614-E1EA6E37BF1F}" type="parTrans" cxnId="{EBD01649-46FD-4D3E-882D-4757FF67B9FD}">
      <dgm:prSet/>
      <dgm:spPr/>
      <dgm:t>
        <a:bodyPr/>
        <a:lstStyle/>
        <a:p>
          <a:endParaRPr lang="en-IN"/>
        </a:p>
      </dgm:t>
    </dgm:pt>
    <dgm:pt modelId="{267189DB-19D4-42A1-A172-E619B3ACAB13}" type="sibTrans" cxnId="{EBD01649-46FD-4D3E-882D-4757FF67B9FD}">
      <dgm:prSet/>
      <dgm:spPr>
        <a:xfrm>
          <a:off x="5647902" y="2245659"/>
          <a:ext cx="1112491" cy="992554"/>
        </a:xfrm>
        <a:prstGeom prst="hexagon">
          <a:avLst>
            <a:gd name="adj" fmla="val 25000"/>
            <a:gd name="vf" fmla="val 115470"/>
          </a:avLst>
        </a:prstGeom>
        <a:blipFill dpi="0" rotWithShape="1">
          <a:blip xmlns:r="http://schemas.openxmlformats.org/officeDocument/2006/relationships" r:embed="rId2"/>
          <a:srcRect/>
          <a:stretch>
            <a:fillRect l="10083" t="12891" r="8216" b="16211"/>
          </a:stretch>
        </a:blipFill>
        <a:ln w="9525" cap="flat" cmpd="sng" algn="ctr">
          <a:solidFill>
            <a:srgbClr val="989AAC">
              <a:hueOff val="0"/>
              <a:satOff val="0"/>
              <a:lumOff val="0"/>
              <a:alphaOff val="0"/>
            </a:srgbClr>
          </a:solidFill>
          <a:prstDash val="solid"/>
        </a:ln>
        <a:effectLst/>
      </dgm:spPr>
      <dgm:t>
        <a:bodyPr/>
        <a:lstStyle/>
        <a:p>
          <a:endParaRPr lang="en-IN"/>
        </a:p>
      </dgm:t>
    </dgm:pt>
    <dgm:pt modelId="{766366B5-69A8-41BD-8143-94FB69577FED}">
      <dgm:prSet phldrT="[Text]"/>
      <dgm:spPr>
        <a:xfrm>
          <a:off x="2232048" y="1529527"/>
          <a:ext cx="1328204" cy="1140303"/>
        </a:xfrm>
        <a:prstGeom prst="hexagon">
          <a:avLst>
            <a:gd name="adj" fmla="val 25000"/>
            <a:gd name="vf" fmla="val 115470"/>
          </a:avLst>
        </a:prstGeom>
        <a:blipFill dpi="0" rotWithShape="0">
          <a:blip xmlns:r="http://schemas.openxmlformats.org/officeDocument/2006/relationships" r:embed="rId3"/>
          <a:srcRect/>
          <a:stretch>
            <a:fillRect l="10912" t="14254" r="11795" b="15023"/>
          </a:stretch>
        </a:blipFill>
        <a:ln w="9525" cap="flat" cmpd="sng" algn="ctr">
          <a:solidFill>
            <a:srgbClr val="989AAC">
              <a:hueOff val="-3250790"/>
              <a:satOff val="15422"/>
              <a:lumOff val="-3333"/>
              <a:alphaOff val="0"/>
            </a:srgbClr>
          </a:solidFill>
          <a:prstDash val="solid"/>
        </a:ln>
        <a:effectLst/>
      </dgm:spPr>
      <dgm:t>
        <a:bodyPr/>
        <a:lstStyle/>
        <a:p>
          <a:endParaRPr lang="en-IN" dirty="0">
            <a:solidFill>
              <a:srgbClr val="000000"/>
            </a:solidFill>
            <a:latin typeface="Tw Cen MT"/>
            <a:ea typeface="+mn-ea"/>
            <a:cs typeface="+mn-cs"/>
          </a:endParaRPr>
        </a:p>
      </dgm:t>
    </dgm:pt>
    <dgm:pt modelId="{CDE52109-BA51-455A-97C0-BDB8428ECB8E}" type="parTrans" cxnId="{5793A5C1-234C-42DA-A800-59A60CA8C043}">
      <dgm:prSet/>
      <dgm:spPr/>
      <dgm:t>
        <a:bodyPr/>
        <a:lstStyle/>
        <a:p>
          <a:endParaRPr lang="en-IN"/>
        </a:p>
      </dgm:t>
    </dgm:pt>
    <dgm:pt modelId="{4D9C5E94-956F-4A41-AB48-F9D09F1F978B}" type="sibTrans" cxnId="{5793A5C1-234C-42DA-A800-59A60CA8C043}">
      <dgm:prSet/>
      <dgm:spPr>
        <a:xfrm>
          <a:off x="4516802" y="1538158"/>
          <a:ext cx="1328204" cy="1140303"/>
        </a:xfrm>
        <a:prstGeom prst="hexagon">
          <a:avLst>
            <a:gd name="adj" fmla="val 25000"/>
            <a:gd name="vf" fmla="val 115470"/>
          </a:avLst>
        </a:prstGeom>
        <a:blipFill rotWithShape="1">
          <a:blip xmlns:r="http://schemas.openxmlformats.org/officeDocument/2006/relationships" r:embed="rId4"/>
          <a:stretch>
            <a:fillRect/>
          </a:stretch>
        </a:blipFill>
        <a:ln w="9525" cap="flat" cmpd="sng" algn="ctr">
          <a:solidFill>
            <a:srgbClr val="989AAC">
              <a:hueOff val="-3250790"/>
              <a:satOff val="15422"/>
              <a:lumOff val="-3333"/>
              <a:alphaOff val="0"/>
            </a:srgbClr>
          </a:solidFill>
          <a:prstDash val="solid"/>
        </a:ln>
        <a:effectLst/>
      </dgm:spPr>
      <dgm:t>
        <a:bodyPr/>
        <a:lstStyle/>
        <a:p>
          <a:endParaRPr lang="en-IN"/>
        </a:p>
      </dgm:t>
    </dgm:pt>
    <dgm:pt modelId="{CDA9277F-5284-4732-8D33-5668A2C48707}">
      <dgm:prSet phldrT="[Text]"/>
      <dgm:spPr>
        <a:xfrm>
          <a:off x="4490425" y="2754957"/>
          <a:ext cx="1328204" cy="1140303"/>
        </a:xfrm>
        <a:prstGeom prst="hexagon">
          <a:avLst>
            <a:gd name="adj" fmla="val 25000"/>
            <a:gd name="vf" fmla="val 115470"/>
          </a:avLst>
        </a:prstGeom>
        <a:blipFill rotWithShape="0">
          <a:blip xmlns:r="http://schemas.openxmlformats.org/officeDocument/2006/relationships" r:embed="rId5"/>
          <a:stretch>
            <a:fillRect/>
          </a:stretch>
        </a:blipFill>
        <a:ln w="9525" cap="flat" cmpd="sng" algn="ctr">
          <a:solidFill>
            <a:srgbClr val="989AAC">
              <a:hueOff val="-13003162"/>
              <a:satOff val="61689"/>
              <a:lumOff val="-13333"/>
              <a:alphaOff val="0"/>
            </a:srgbClr>
          </a:solidFill>
          <a:prstDash val="solid"/>
        </a:ln>
        <a:effectLst/>
      </dgm:spPr>
      <dgm:t>
        <a:bodyPr/>
        <a:lstStyle/>
        <a:p>
          <a:endParaRPr lang="en-IN" dirty="0">
            <a:solidFill>
              <a:srgbClr val="000000"/>
            </a:solidFill>
            <a:latin typeface="Tw Cen MT"/>
            <a:ea typeface="+mn-ea"/>
            <a:cs typeface="+mn-cs"/>
          </a:endParaRPr>
        </a:p>
      </dgm:t>
    </dgm:pt>
    <dgm:pt modelId="{95AC45B5-4A3A-4572-A4E4-87F33F74E99D}" type="parTrans" cxnId="{A5628058-8126-44C8-AE90-D02E59064C85}">
      <dgm:prSet/>
      <dgm:spPr/>
      <dgm:t>
        <a:bodyPr/>
        <a:lstStyle/>
        <a:p>
          <a:endParaRPr lang="en-IN"/>
        </a:p>
      </dgm:t>
    </dgm:pt>
    <dgm:pt modelId="{548083AB-DF96-4CB5-970F-2C99B9A795DA}" type="sibTrans" cxnId="{A5628058-8126-44C8-AE90-D02E59064C85}">
      <dgm:prSet/>
      <dgm:spPr>
        <a:xfrm>
          <a:off x="2204573" y="323165"/>
          <a:ext cx="1328204" cy="1140303"/>
        </a:xfrm>
        <a:prstGeom prst="hexagon">
          <a:avLst>
            <a:gd name="adj" fmla="val 25000"/>
            <a:gd name="vf" fmla="val 115470"/>
          </a:avLst>
        </a:prstGeom>
        <a:blipFill rotWithShape="1">
          <a:blip xmlns:r="http://schemas.openxmlformats.org/officeDocument/2006/relationships" r:embed="rId6"/>
          <a:stretch>
            <a:fillRect/>
          </a:stretch>
        </a:blipFill>
        <a:ln w="9525" cap="flat" cmpd="sng" algn="ctr">
          <a:solidFill>
            <a:srgbClr val="989AAC">
              <a:hueOff val="-13003162"/>
              <a:satOff val="61689"/>
              <a:lumOff val="-13333"/>
              <a:alphaOff val="0"/>
            </a:srgbClr>
          </a:solidFill>
          <a:prstDash val="solid"/>
        </a:ln>
        <a:effectLst/>
      </dgm:spPr>
      <dgm:t>
        <a:bodyPr/>
        <a:lstStyle/>
        <a:p>
          <a:endParaRPr lang="en-IN"/>
        </a:p>
      </dgm:t>
    </dgm:pt>
    <dgm:pt modelId="{7EAED6D2-FAEF-49ED-82CF-E296713D8927}">
      <dgm:prSet phldrT="[Text]"/>
      <dgm:spPr>
        <a:xfrm>
          <a:off x="1089060" y="1064100"/>
          <a:ext cx="1328204" cy="1140303"/>
        </a:xfrm>
        <a:prstGeom prst="hexagon">
          <a:avLst>
            <a:gd name="adj" fmla="val 25000"/>
            <a:gd name="vf" fmla="val 115470"/>
          </a:avLst>
        </a:prstGeom>
        <a:blipFill rotWithShape="0">
          <a:blip xmlns:r="http://schemas.openxmlformats.org/officeDocument/2006/relationships" r:embed="rId7"/>
          <a:stretch>
            <a:fillRect/>
          </a:stretch>
        </a:blipFill>
        <a:ln w="9525" cap="flat" cmpd="sng" algn="ctr">
          <a:solidFill>
            <a:srgbClr val="989AAC">
              <a:hueOff val="-6501581"/>
              <a:satOff val="30845"/>
              <a:lumOff val="-6667"/>
              <a:alphaOff val="0"/>
            </a:srgbClr>
          </a:solidFill>
          <a:prstDash val="solid"/>
        </a:ln>
        <a:effectLst/>
      </dgm:spPr>
      <dgm:t>
        <a:bodyPr/>
        <a:lstStyle/>
        <a:p>
          <a:endParaRPr lang="en-IN" dirty="0">
            <a:solidFill>
              <a:srgbClr val="000000"/>
            </a:solidFill>
            <a:latin typeface="Tw Cen MT"/>
            <a:ea typeface="+mn-ea"/>
            <a:cs typeface="+mn-cs"/>
          </a:endParaRPr>
        </a:p>
      </dgm:t>
    </dgm:pt>
    <dgm:pt modelId="{40B57550-0929-46B1-8536-CC3288639846}" type="parTrans" cxnId="{562C007F-01BA-416F-A971-8155DF33D45A}">
      <dgm:prSet/>
      <dgm:spPr/>
      <dgm:t>
        <a:bodyPr/>
        <a:lstStyle/>
        <a:p>
          <a:endParaRPr lang="en-IN"/>
        </a:p>
      </dgm:t>
    </dgm:pt>
    <dgm:pt modelId="{A2B1209A-9084-4BC2-BEAD-E562438C7B49}" type="sibTrans" cxnId="{562C007F-01BA-416F-A971-8155DF33D45A}">
      <dgm:prSet/>
      <dgm:spPr>
        <a:xfrm>
          <a:off x="2238650" y="2754957"/>
          <a:ext cx="1328204" cy="1140303"/>
        </a:xfrm>
        <a:prstGeom prst="hexagon">
          <a:avLst>
            <a:gd name="adj" fmla="val 25000"/>
            <a:gd name="vf" fmla="val 115470"/>
          </a:avLst>
        </a:prstGeom>
        <a:blipFill rotWithShape="1">
          <a:blip xmlns:r="http://schemas.openxmlformats.org/officeDocument/2006/relationships" r:embed="rId8"/>
          <a:stretch>
            <a:fillRect/>
          </a:stretch>
        </a:blipFill>
        <a:ln w="9525" cap="flat" cmpd="sng" algn="ctr">
          <a:solidFill>
            <a:srgbClr val="989AAC">
              <a:hueOff val="-6501581"/>
              <a:satOff val="30845"/>
              <a:lumOff val="-6667"/>
              <a:alphaOff val="0"/>
            </a:srgbClr>
          </a:solidFill>
          <a:prstDash val="solid"/>
        </a:ln>
        <a:effectLst/>
      </dgm:spPr>
      <dgm:t>
        <a:bodyPr/>
        <a:lstStyle/>
        <a:p>
          <a:endParaRPr lang="en-IN"/>
        </a:p>
      </dgm:t>
    </dgm:pt>
    <dgm:pt modelId="{1406B339-BB6D-4212-885B-CD3A2EFC415F}">
      <dgm:prSet phldrT="[Text]"/>
      <dgm:spPr>
        <a:xfrm>
          <a:off x="3401229" y="860613"/>
          <a:ext cx="1328204" cy="1140303"/>
        </a:xfrm>
        <a:prstGeom prst="hexagon">
          <a:avLst>
            <a:gd name="adj" fmla="val 25000"/>
            <a:gd name="vf" fmla="val 115470"/>
          </a:avLst>
        </a:prstGeom>
        <a:blipFill dpi="0" rotWithShape="0">
          <a:blip xmlns:r="http://schemas.openxmlformats.org/officeDocument/2006/relationships" r:embed="rId9"/>
          <a:srcRect/>
          <a:stretch>
            <a:fillRect l="17643" t="7747" r="14723" b="11313"/>
          </a:stretch>
        </a:blipFill>
        <a:ln w="9525" cap="flat" cmpd="sng" algn="ctr">
          <a:solidFill>
            <a:srgbClr val="989AAC">
              <a:hueOff val="-9752371"/>
              <a:satOff val="46267"/>
              <a:lumOff val="-10000"/>
              <a:alphaOff val="0"/>
            </a:srgbClr>
          </a:solidFill>
          <a:prstDash val="solid"/>
        </a:ln>
        <a:effectLst/>
      </dgm:spPr>
      <dgm:t>
        <a:bodyPr/>
        <a:lstStyle/>
        <a:p>
          <a:endParaRPr lang="en-IN" dirty="0">
            <a:solidFill>
              <a:srgbClr val="000000"/>
            </a:solidFill>
            <a:latin typeface="Tw Cen MT"/>
            <a:ea typeface="+mn-ea"/>
            <a:cs typeface="+mn-cs"/>
          </a:endParaRPr>
        </a:p>
      </dgm:t>
    </dgm:pt>
    <dgm:pt modelId="{86C1ED1A-6A42-46C5-BF63-42AC5FF74472}" type="parTrans" cxnId="{426B06D9-1589-4407-80F8-0FC398726C52}">
      <dgm:prSet/>
      <dgm:spPr/>
      <dgm:t>
        <a:bodyPr/>
        <a:lstStyle/>
        <a:p>
          <a:endParaRPr lang="en-IN"/>
        </a:p>
      </dgm:t>
    </dgm:pt>
    <dgm:pt modelId="{31C45693-204E-43B6-9DFA-6C405D5786B8}" type="sibTrans" cxnId="{426B06D9-1589-4407-80F8-0FC398726C52}">
      <dgm:prSet/>
      <dgm:spPr>
        <a:xfrm>
          <a:off x="3387736" y="2109862"/>
          <a:ext cx="1328204" cy="1140303"/>
        </a:xfrm>
        <a:prstGeom prst="hexagon">
          <a:avLst>
            <a:gd name="adj" fmla="val 25000"/>
            <a:gd name="vf" fmla="val 115470"/>
          </a:avLst>
        </a:prstGeom>
        <a:blipFill rotWithShape="1">
          <a:blip xmlns:r="http://schemas.openxmlformats.org/officeDocument/2006/relationships" r:embed="rId10"/>
          <a:stretch>
            <a:fillRect/>
          </a:stretch>
        </a:blipFill>
        <a:ln w="9525" cap="flat" cmpd="sng" algn="ctr">
          <a:solidFill>
            <a:srgbClr val="989AAC">
              <a:hueOff val="-9752371"/>
              <a:satOff val="46267"/>
              <a:lumOff val="-10000"/>
              <a:alphaOff val="0"/>
            </a:srgbClr>
          </a:solidFill>
          <a:prstDash val="solid"/>
        </a:ln>
        <a:effectLst/>
      </dgm:spPr>
      <dgm:t>
        <a:bodyPr/>
        <a:lstStyle/>
        <a:p>
          <a:endParaRPr lang="en-IN"/>
        </a:p>
      </dgm:t>
    </dgm:pt>
    <dgm:pt modelId="{DBF0A2F9-BEB4-4E46-A2C5-BACC1967C5E9}" type="pres">
      <dgm:prSet presAssocID="{399A2945-F705-4E87-B222-89EE5BFDCAB1}" presName="Name0" presStyleCnt="0">
        <dgm:presLayoutVars>
          <dgm:chMax val="21"/>
          <dgm:chPref val="21"/>
        </dgm:presLayoutVars>
      </dgm:prSet>
      <dgm:spPr/>
    </dgm:pt>
    <dgm:pt modelId="{7C23D85B-51D8-4113-B9DD-8B8C9A54431E}" type="pres">
      <dgm:prSet presAssocID="{6951E66C-520F-4CA2-B2D9-CF7339517B74}" presName="text1" presStyleCnt="0"/>
      <dgm:spPr/>
    </dgm:pt>
    <dgm:pt modelId="{34C363F9-D36B-433C-9822-EE2490162DA7}" type="pres">
      <dgm:prSet presAssocID="{6951E66C-520F-4CA2-B2D9-CF7339517B74}" presName="textRepeatNode" presStyleLbl="alignNode1" presStyleIdx="0" presStyleCnt="5" custLinFactNeighborX="-7084" custLinFactNeighborY="-4749">
        <dgm:presLayoutVars>
          <dgm:chMax val="0"/>
          <dgm:chPref val="0"/>
          <dgm:bulletEnabled val="1"/>
        </dgm:presLayoutVars>
      </dgm:prSet>
      <dgm:spPr/>
    </dgm:pt>
    <dgm:pt modelId="{59DB3884-DB82-4279-A805-FB98633D0056}" type="pres">
      <dgm:prSet presAssocID="{6951E66C-520F-4CA2-B2D9-CF7339517B74}" presName="textaccent1" presStyleCnt="0"/>
      <dgm:spPr/>
    </dgm:pt>
    <dgm:pt modelId="{3FA39C5D-2955-4852-B3CD-619B6615A877}" type="pres">
      <dgm:prSet presAssocID="{6951E66C-520F-4CA2-B2D9-CF7339517B74}" presName="accentRepeatNode" presStyleLbl="solidAlignAcc1" presStyleIdx="0" presStyleCnt="10" custLinFactX="92748" custLinFactY="300000" custLinFactNeighborX="100000" custLinFactNeighborY="318605"/>
      <dgm:spPr>
        <a:xfrm>
          <a:off x="6193089" y="3687820"/>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0"/>
              <a:satOff val="0"/>
              <a:lumOff val="0"/>
              <a:alphaOff val="0"/>
            </a:srgbClr>
          </a:solidFill>
          <a:prstDash val="solid"/>
        </a:ln>
        <a:effectLst/>
      </dgm:spPr>
    </dgm:pt>
    <dgm:pt modelId="{F6095DC3-9BF8-476B-B51D-0F07CEB2D339}" type="pres">
      <dgm:prSet presAssocID="{267189DB-19D4-42A1-A172-E619B3ACAB13}" presName="image1" presStyleCnt="0"/>
      <dgm:spPr/>
    </dgm:pt>
    <dgm:pt modelId="{CA356A2C-E3B0-44EA-991C-19E961B7CFF2}" type="pres">
      <dgm:prSet presAssocID="{267189DB-19D4-42A1-A172-E619B3ACAB13}" presName="imageRepeatNode" presStyleLbl="alignAcc1" presStyleIdx="0" presStyleCnt="5" custScaleX="83759" custScaleY="87043" custLinFactY="-51542" custLinFactNeighborX="77089" custLinFactNeighborY="-100000"/>
      <dgm:spPr/>
    </dgm:pt>
    <dgm:pt modelId="{116F486D-9B12-479F-95AD-E2E4931FF571}" type="pres">
      <dgm:prSet presAssocID="{267189DB-19D4-42A1-A172-E619B3ACAB13}" presName="imageaccent1" presStyleCnt="0"/>
      <dgm:spPr/>
    </dgm:pt>
    <dgm:pt modelId="{9F868D55-6F60-4D25-A1A8-B38E03F703F2}" type="pres">
      <dgm:prSet presAssocID="{267189DB-19D4-42A1-A172-E619B3ACAB13}" presName="accentRepeatNode" presStyleLbl="solidAlignAcc1" presStyleIdx="1" presStyleCnt="10" custLinFactX="892836" custLinFactY="317090" custLinFactNeighborX="900000" custLinFactNeighborY="400000"/>
      <dgm:spPr>
        <a:xfrm>
          <a:off x="3633663" y="3640996"/>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1444796"/>
              <a:satOff val="6854"/>
              <a:lumOff val="-1481"/>
              <a:alphaOff val="0"/>
            </a:srgbClr>
          </a:solidFill>
          <a:prstDash val="solid"/>
        </a:ln>
        <a:effectLst/>
      </dgm:spPr>
    </dgm:pt>
    <dgm:pt modelId="{E48B4490-337A-4E39-885C-8390DE7736BB}" type="pres">
      <dgm:prSet presAssocID="{766366B5-69A8-41BD-8143-94FB69577FED}" presName="text2" presStyleCnt="0"/>
      <dgm:spPr/>
    </dgm:pt>
    <dgm:pt modelId="{5F0E5995-32A8-42C6-A5C9-7EB4881F06D1}" type="pres">
      <dgm:prSet presAssocID="{766366B5-69A8-41BD-8143-94FB69577FED}" presName="textRepeatNode" presStyleLbl="alignNode1" presStyleIdx="1" presStyleCnt="5" custLinFactNeighborX="-8096" custLinFactNeighborY="-2358">
        <dgm:presLayoutVars>
          <dgm:chMax val="0"/>
          <dgm:chPref val="0"/>
          <dgm:bulletEnabled val="1"/>
        </dgm:presLayoutVars>
      </dgm:prSet>
      <dgm:spPr/>
    </dgm:pt>
    <dgm:pt modelId="{0D560057-A3C0-4887-B5C9-2972FFC6A82F}" type="pres">
      <dgm:prSet presAssocID="{766366B5-69A8-41BD-8143-94FB69577FED}" presName="textaccent2" presStyleCnt="0"/>
      <dgm:spPr/>
    </dgm:pt>
    <dgm:pt modelId="{687948F7-4CC6-427D-8156-5F8F271C9A51}" type="pres">
      <dgm:prSet presAssocID="{766366B5-69A8-41BD-8143-94FB69577FED}" presName="accentRepeatNode" presStyleLbl="solidAlignAcc1" presStyleIdx="2" presStyleCnt="10" custLinFactX="121132" custLinFactY="240390" custLinFactNeighborX="200000" custLinFactNeighborY="300000"/>
      <dgm:spPr>
        <a:xfrm>
          <a:off x="3643700" y="3398950"/>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2889592"/>
              <a:satOff val="13709"/>
              <a:lumOff val="-2963"/>
              <a:alphaOff val="0"/>
            </a:srgbClr>
          </a:solidFill>
          <a:prstDash val="solid"/>
        </a:ln>
        <a:effectLst/>
      </dgm:spPr>
    </dgm:pt>
    <dgm:pt modelId="{CCF6EC0A-4B0F-4646-A837-85BB7C06047F}" type="pres">
      <dgm:prSet presAssocID="{4D9C5E94-956F-4A41-AB48-F9D09F1F978B}" presName="image2" presStyleCnt="0"/>
      <dgm:spPr/>
    </dgm:pt>
    <dgm:pt modelId="{FF997A1D-FBF2-4679-BA03-ADB5ECE4C444}" type="pres">
      <dgm:prSet presAssocID="{4D9C5E94-956F-4A41-AB48-F9D09F1F978B}" presName="imageRepeatNode" presStyleLbl="alignAcc1" presStyleIdx="1" presStyleCnt="5" custLinFactNeighborX="86016" custLinFactNeighborY="-68781"/>
      <dgm:spPr/>
    </dgm:pt>
    <dgm:pt modelId="{675F0A5B-EE16-46EC-92DE-127D4B130DCA}" type="pres">
      <dgm:prSet presAssocID="{4D9C5E94-956F-4A41-AB48-F9D09F1F978B}" presName="imageaccent2" presStyleCnt="0"/>
      <dgm:spPr/>
    </dgm:pt>
    <dgm:pt modelId="{E8F1E8A0-027A-48A1-ADAB-5FADEED1073A}" type="pres">
      <dgm:prSet presAssocID="{4D9C5E94-956F-4A41-AB48-F9D09F1F978B}" presName="accentRepeatNode" presStyleLbl="solidAlignAcc1" presStyleIdx="3" presStyleCnt="10" custLinFactX="-500000" custLinFactY="300000" custLinFactNeighborX="-514780" custLinFactNeighborY="316465"/>
      <dgm:spPr>
        <a:xfrm>
          <a:off x="6177892" y="3384272"/>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4334388"/>
              <a:satOff val="20563"/>
              <a:lumOff val="-4444"/>
              <a:alphaOff val="0"/>
            </a:srgbClr>
          </a:solidFill>
          <a:prstDash val="solid"/>
        </a:ln>
        <a:effectLst/>
      </dgm:spPr>
    </dgm:pt>
    <dgm:pt modelId="{52ED66C6-10A9-462A-9393-72A9117791DB}" type="pres">
      <dgm:prSet presAssocID="{7EAED6D2-FAEF-49ED-82CF-E296713D8927}" presName="text3" presStyleCnt="0"/>
      <dgm:spPr/>
    </dgm:pt>
    <dgm:pt modelId="{D7A98C74-1672-4DAE-8FB0-DA0F62E94E57}" type="pres">
      <dgm:prSet presAssocID="{7EAED6D2-FAEF-49ED-82CF-E296713D8927}" presName="textRepeatNode" presStyleLbl="alignNode1" presStyleIdx="2" presStyleCnt="5" custLinFactNeighborX="-7084">
        <dgm:presLayoutVars>
          <dgm:chMax val="0"/>
          <dgm:chPref val="0"/>
          <dgm:bulletEnabled val="1"/>
        </dgm:presLayoutVars>
      </dgm:prSet>
      <dgm:spPr/>
    </dgm:pt>
    <dgm:pt modelId="{742E88B0-7421-406A-8D66-C76A66A7F85A}" type="pres">
      <dgm:prSet presAssocID="{7EAED6D2-FAEF-49ED-82CF-E296713D8927}" presName="textaccent3" presStyleCnt="0"/>
      <dgm:spPr/>
    </dgm:pt>
    <dgm:pt modelId="{256F3E14-BC61-4F57-B962-AADEA10BD9C5}" type="pres">
      <dgm:prSet presAssocID="{7EAED6D2-FAEF-49ED-82CF-E296713D8927}" presName="accentRepeatNode" presStyleLbl="solidAlignAcc1" presStyleIdx="4" presStyleCnt="10" custLinFactX="700000" custLinFactY="832207" custLinFactNeighborX="766790" custLinFactNeighborY="900000"/>
      <dgm:spPr>
        <a:xfrm>
          <a:off x="4271497" y="3398948"/>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5779183"/>
              <a:satOff val="27417"/>
              <a:lumOff val="-5926"/>
              <a:alphaOff val="0"/>
            </a:srgbClr>
          </a:solidFill>
          <a:prstDash val="solid"/>
        </a:ln>
        <a:effectLst/>
      </dgm:spPr>
    </dgm:pt>
    <dgm:pt modelId="{7E503675-BD05-485C-B271-EB9800283010}" type="pres">
      <dgm:prSet presAssocID="{A2B1209A-9084-4BC2-BEAD-E562438C7B49}" presName="image3" presStyleCnt="0"/>
      <dgm:spPr/>
    </dgm:pt>
    <dgm:pt modelId="{F0C5F4EB-553E-425D-8A74-4ABCBC7CCE0D}" type="pres">
      <dgm:prSet presAssocID="{A2B1209A-9084-4BC2-BEAD-E562438C7B49}" presName="imageRepeatNode" presStyleLbl="alignAcc1" presStyleIdx="2" presStyleCnt="5" custLinFactY="100000" custLinFactNeighborX="497" custLinFactNeighborY="105063"/>
      <dgm:spPr/>
    </dgm:pt>
    <dgm:pt modelId="{DAEF82A0-0B61-4ACF-BDCA-4C47B40950EA}" type="pres">
      <dgm:prSet presAssocID="{A2B1209A-9084-4BC2-BEAD-E562438C7B49}" presName="imageaccent3" presStyleCnt="0"/>
      <dgm:spPr/>
    </dgm:pt>
    <dgm:pt modelId="{E4F8AD90-ABA1-4F82-9AC2-67597DEB70FC}" type="pres">
      <dgm:prSet presAssocID="{A2B1209A-9084-4BC2-BEAD-E562438C7B49}" presName="accentRepeatNode" presStyleLbl="solidAlignAcc1" presStyleIdx="5" presStyleCnt="10" custLinFactX="500000" custLinFactY="1000000" custLinFactNeighborX="591759" custLinFactNeighborY="1033679"/>
      <dgm:spPr>
        <a:xfrm>
          <a:off x="3960877" y="3651313"/>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7223979"/>
              <a:satOff val="34272"/>
              <a:lumOff val="-7407"/>
              <a:alphaOff val="0"/>
            </a:srgbClr>
          </a:solidFill>
          <a:prstDash val="solid"/>
        </a:ln>
        <a:effectLst/>
      </dgm:spPr>
    </dgm:pt>
    <dgm:pt modelId="{D40B7815-AA57-4CCF-923E-2F1829C917F3}" type="pres">
      <dgm:prSet presAssocID="{1406B339-BB6D-4212-885B-CD3A2EFC415F}" presName="text4" presStyleCnt="0"/>
      <dgm:spPr/>
    </dgm:pt>
    <dgm:pt modelId="{65982C1A-47D6-4274-9039-387637A2FAB9}" type="pres">
      <dgm:prSet presAssocID="{1406B339-BB6D-4212-885B-CD3A2EFC415F}" presName="textRepeatNode" presStyleLbl="alignNode1" presStyleIdx="3" presStyleCnt="5" custLinFactNeighborX="-10119" custLinFactNeighborY="-17632">
        <dgm:presLayoutVars>
          <dgm:chMax val="0"/>
          <dgm:chPref val="0"/>
          <dgm:bulletEnabled val="1"/>
        </dgm:presLayoutVars>
      </dgm:prSet>
      <dgm:spPr/>
    </dgm:pt>
    <dgm:pt modelId="{B496DA4B-C9F0-4E85-AE7A-A6724E3BC284}" type="pres">
      <dgm:prSet presAssocID="{1406B339-BB6D-4212-885B-CD3A2EFC415F}" presName="textaccent4" presStyleCnt="0"/>
      <dgm:spPr/>
    </dgm:pt>
    <dgm:pt modelId="{4C96F3A9-9869-4301-9E24-4D3124878A7F}" type="pres">
      <dgm:prSet presAssocID="{1406B339-BB6D-4212-885B-CD3A2EFC415F}" presName="accentRepeatNode" presStyleLbl="solidAlignAcc1" presStyleIdx="6" presStyleCnt="10" custLinFactX="-900000" custLinFactY="700000" custLinFactNeighborX="-974715" custLinFactNeighborY="752306"/>
      <dgm:spPr>
        <a:xfrm>
          <a:off x="5922154" y="3398949"/>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8668775"/>
              <a:satOff val="41126"/>
              <a:lumOff val="-8889"/>
              <a:alphaOff val="0"/>
            </a:srgbClr>
          </a:solidFill>
          <a:prstDash val="solid"/>
        </a:ln>
        <a:effectLst/>
      </dgm:spPr>
    </dgm:pt>
    <dgm:pt modelId="{DD4C3B33-635F-4A94-BEA9-C7713BF0033F}" type="pres">
      <dgm:prSet presAssocID="{31C45693-204E-43B6-9DFA-6C405D5786B8}" presName="image4" presStyleCnt="0"/>
      <dgm:spPr/>
    </dgm:pt>
    <dgm:pt modelId="{A73C7153-76D6-42FA-8685-B76DA34144A3}" type="pres">
      <dgm:prSet presAssocID="{31C45693-204E-43B6-9DFA-6C405D5786B8}" presName="imageRepeatNode" presStyleLbl="alignAcc1" presStyleIdx="3" presStyleCnt="5" custLinFactNeighborX="-85046" custLinFactNeighborY="35707"/>
      <dgm:spPr/>
    </dgm:pt>
    <dgm:pt modelId="{9136041C-F710-4B7F-8B74-4FDF06B7D76E}" type="pres">
      <dgm:prSet presAssocID="{31C45693-204E-43B6-9DFA-6C405D5786B8}" presName="imageaccent4" presStyleCnt="0"/>
      <dgm:spPr/>
    </dgm:pt>
    <dgm:pt modelId="{E49DFF61-21FB-4FC7-9A79-976C9BC2729F}" type="pres">
      <dgm:prSet presAssocID="{31C45693-204E-43B6-9DFA-6C405D5786B8}" presName="accentRepeatNode" presStyleLbl="solidAlignAcc1" presStyleIdx="7" presStyleCnt="10" custLinFactX="-112336" custLinFactY="700000" custLinFactNeighborX="-200000" custLinFactNeighborY="746023"/>
      <dgm:spPr>
        <a:xfrm>
          <a:off x="4292569" y="3654443"/>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10113571"/>
              <a:satOff val="47980"/>
              <a:lumOff val="-10370"/>
              <a:alphaOff val="0"/>
            </a:srgbClr>
          </a:solidFill>
          <a:prstDash val="solid"/>
        </a:ln>
        <a:effectLst/>
      </dgm:spPr>
    </dgm:pt>
    <dgm:pt modelId="{08CC89DF-1428-43FC-A9B3-AA1677D45FF6}" type="pres">
      <dgm:prSet presAssocID="{CDA9277F-5284-4732-8D33-5668A2C48707}" presName="text5" presStyleCnt="0"/>
      <dgm:spPr/>
    </dgm:pt>
    <dgm:pt modelId="{01ABD786-64E1-46BC-BAD4-CBF52ED4A034}" type="pres">
      <dgm:prSet presAssocID="{CDA9277F-5284-4732-8D33-5668A2C48707}" presName="textRepeatNode" presStyleLbl="alignNode1" presStyleIdx="4" presStyleCnt="5" custLinFactY="100000" custLinFactNeighborX="-2025" custLinFactNeighborY="106465">
        <dgm:presLayoutVars>
          <dgm:chMax val="0"/>
          <dgm:chPref val="0"/>
          <dgm:bulletEnabled val="1"/>
        </dgm:presLayoutVars>
      </dgm:prSet>
      <dgm:spPr/>
    </dgm:pt>
    <dgm:pt modelId="{16EA24CD-51E8-4DFB-A7A3-97F0C1F4720D}" type="pres">
      <dgm:prSet presAssocID="{CDA9277F-5284-4732-8D33-5668A2C48707}" presName="textaccent5" presStyleCnt="0"/>
      <dgm:spPr/>
    </dgm:pt>
    <dgm:pt modelId="{6D9934E7-F299-4A23-918D-D862BF1500CC}" type="pres">
      <dgm:prSet presAssocID="{CDA9277F-5284-4732-8D33-5668A2C48707}" presName="accentRepeatNode" presStyleLbl="solidAlignAcc1" presStyleIdx="8" presStyleCnt="10" custLinFactX="-1400000" custLinFactY="900000" custLinFactNeighborX="-1471532" custLinFactNeighborY="991486"/>
      <dgm:spPr>
        <a:xfrm>
          <a:off x="5924147" y="3694481"/>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11558366"/>
              <a:satOff val="54835"/>
              <a:lumOff val="-11852"/>
              <a:alphaOff val="0"/>
            </a:srgbClr>
          </a:solidFill>
          <a:prstDash val="solid"/>
        </a:ln>
        <a:effectLst/>
      </dgm:spPr>
    </dgm:pt>
    <dgm:pt modelId="{CE428E2D-541F-4AB4-BA3C-26FEE9485F8D}" type="pres">
      <dgm:prSet presAssocID="{548083AB-DF96-4CB5-970F-2C99B9A795DA}" presName="image5" presStyleCnt="0"/>
      <dgm:spPr/>
    </dgm:pt>
    <dgm:pt modelId="{BE3C2281-2A31-4AD5-83AA-90E1AB537DA3}" type="pres">
      <dgm:prSet presAssocID="{548083AB-DF96-4CB5-970F-2C99B9A795DA}" presName="imageRepeatNode" presStyleLbl="alignAcc1" presStyleIdx="4" presStyleCnt="5" custLinFactX="-100000" custLinFactNeighborX="-170362" custLinFactNeighborY="-60046"/>
      <dgm:spPr/>
    </dgm:pt>
    <dgm:pt modelId="{A925B7FC-CF7F-4F7C-9910-78532D1A5F8F}" type="pres">
      <dgm:prSet presAssocID="{548083AB-DF96-4CB5-970F-2C99B9A795DA}" presName="imageaccent5" presStyleCnt="0"/>
      <dgm:spPr/>
    </dgm:pt>
    <dgm:pt modelId="{61C2DB8F-FA3E-4FAE-BE50-ACE4CBCBFF28}" type="pres">
      <dgm:prSet presAssocID="{548083AB-DF96-4CB5-970F-2C99B9A795DA}" presName="accentRepeatNode" presStyleLbl="solidAlignAcc1" presStyleIdx="9" presStyleCnt="10" custLinFactX="-600000" custLinFactY="818571" custLinFactNeighborX="-667167" custLinFactNeighborY="900000"/>
      <dgm:spPr>
        <a:xfrm>
          <a:off x="3961836" y="3398948"/>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13003162"/>
              <a:satOff val="61689"/>
              <a:lumOff val="-13333"/>
              <a:alphaOff val="0"/>
            </a:srgbClr>
          </a:solidFill>
          <a:prstDash val="solid"/>
        </a:ln>
        <a:effectLst/>
      </dgm:spPr>
    </dgm:pt>
  </dgm:ptLst>
  <dgm:cxnLst>
    <dgm:cxn modelId="{EBD01649-46FD-4D3E-882D-4757FF67B9FD}" srcId="{399A2945-F705-4E87-B222-89EE5BFDCAB1}" destId="{6951E66C-520F-4CA2-B2D9-CF7339517B74}" srcOrd="0" destOrd="0" parTransId="{B3C82344-B6E0-41D2-A614-E1EA6E37BF1F}" sibTransId="{267189DB-19D4-42A1-A172-E619B3ACAB13}"/>
    <dgm:cxn modelId="{7B124A69-EEFE-4951-B185-6136D7F4C43A}" type="presOf" srcId="{267189DB-19D4-42A1-A172-E619B3ACAB13}" destId="{CA356A2C-E3B0-44EA-991C-19E961B7CFF2}" srcOrd="0" destOrd="0" presId="urn:microsoft.com/office/officeart/2008/layout/HexagonCluster"/>
    <dgm:cxn modelId="{1C56B54E-417E-4397-828C-045E8A970693}" type="presOf" srcId="{548083AB-DF96-4CB5-970F-2C99B9A795DA}" destId="{BE3C2281-2A31-4AD5-83AA-90E1AB537DA3}" srcOrd="0" destOrd="0" presId="urn:microsoft.com/office/officeart/2008/layout/HexagonCluster"/>
    <dgm:cxn modelId="{49A9EC70-166F-40B5-931D-080B36443E69}" type="presOf" srcId="{766366B5-69A8-41BD-8143-94FB69577FED}" destId="{5F0E5995-32A8-42C6-A5C9-7EB4881F06D1}" srcOrd="0" destOrd="0" presId="urn:microsoft.com/office/officeart/2008/layout/HexagonCluster"/>
    <dgm:cxn modelId="{A5628058-8126-44C8-AE90-D02E59064C85}" srcId="{399A2945-F705-4E87-B222-89EE5BFDCAB1}" destId="{CDA9277F-5284-4732-8D33-5668A2C48707}" srcOrd="4" destOrd="0" parTransId="{95AC45B5-4A3A-4572-A4E4-87F33F74E99D}" sibTransId="{548083AB-DF96-4CB5-970F-2C99B9A795DA}"/>
    <dgm:cxn modelId="{562C007F-01BA-416F-A971-8155DF33D45A}" srcId="{399A2945-F705-4E87-B222-89EE5BFDCAB1}" destId="{7EAED6D2-FAEF-49ED-82CF-E296713D8927}" srcOrd="2" destOrd="0" parTransId="{40B57550-0929-46B1-8536-CC3288639846}" sibTransId="{A2B1209A-9084-4BC2-BEAD-E562438C7B49}"/>
    <dgm:cxn modelId="{97A1D28C-51BA-40A8-B2F3-2B457C0FC2FE}" type="presOf" srcId="{7EAED6D2-FAEF-49ED-82CF-E296713D8927}" destId="{D7A98C74-1672-4DAE-8FB0-DA0F62E94E57}" srcOrd="0" destOrd="0" presId="urn:microsoft.com/office/officeart/2008/layout/HexagonCluster"/>
    <dgm:cxn modelId="{ADD28A97-99CD-4536-A4B2-12BE4E1763DC}" type="presOf" srcId="{1406B339-BB6D-4212-885B-CD3A2EFC415F}" destId="{65982C1A-47D6-4274-9039-387637A2FAB9}" srcOrd="0" destOrd="0" presId="urn:microsoft.com/office/officeart/2008/layout/HexagonCluster"/>
    <dgm:cxn modelId="{4186C29E-955E-490B-BC58-03D5D5C1582A}" type="presOf" srcId="{CDA9277F-5284-4732-8D33-5668A2C48707}" destId="{01ABD786-64E1-46BC-BAD4-CBF52ED4A034}" srcOrd="0" destOrd="0" presId="urn:microsoft.com/office/officeart/2008/layout/HexagonCluster"/>
    <dgm:cxn modelId="{9E7D92B0-17B0-455E-8872-8BB633766030}" type="presOf" srcId="{399A2945-F705-4E87-B222-89EE5BFDCAB1}" destId="{DBF0A2F9-BEB4-4E46-A2C5-BACC1967C5E9}" srcOrd="0" destOrd="0" presId="urn:microsoft.com/office/officeart/2008/layout/HexagonCluster"/>
    <dgm:cxn modelId="{73BAF4B3-F5FF-4898-8BDE-A5D940010DA2}" type="presOf" srcId="{A2B1209A-9084-4BC2-BEAD-E562438C7B49}" destId="{F0C5F4EB-553E-425D-8A74-4ABCBC7CCE0D}" srcOrd="0" destOrd="0" presId="urn:microsoft.com/office/officeart/2008/layout/HexagonCluster"/>
    <dgm:cxn modelId="{5793A5C1-234C-42DA-A800-59A60CA8C043}" srcId="{399A2945-F705-4E87-B222-89EE5BFDCAB1}" destId="{766366B5-69A8-41BD-8143-94FB69577FED}" srcOrd="1" destOrd="0" parTransId="{CDE52109-BA51-455A-97C0-BDB8428ECB8E}" sibTransId="{4D9C5E94-956F-4A41-AB48-F9D09F1F978B}"/>
    <dgm:cxn modelId="{426B06D9-1589-4407-80F8-0FC398726C52}" srcId="{399A2945-F705-4E87-B222-89EE5BFDCAB1}" destId="{1406B339-BB6D-4212-885B-CD3A2EFC415F}" srcOrd="3" destOrd="0" parTransId="{86C1ED1A-6A42-46C5-BF63-42AC5FF74472}" sibTransId="{31C45693-204E-43B6-9DFA-6C405D5786B8}"/>
    <dgm:cxn modelId="{3A2C92DE-23AF-4B36-9595-BDE38C07059B}" type="presOf" srcId="{31C45693-204E-43B6-9DFA-6C405D5786B8}" destId="{A73C7153-76D6-42FA-8685-B76DA34144A3}" srcOrd="0" destOrd="0" presId="urn:microsoft.com/office/officeart/2008/layout/HexagonCluster"/>
    <dgm:cxn modelId="{6D5EB7E2-930F-4E17-9BBF-E2E92ACA1AE4}" type="presOf" srcId="{4D9C5E94-956F-4A41-AB48-F9D09F1F978B}" destId="{FF997A1D-FBF2-4679-BA03-ADB5ECE4C444}" srcOrd="0" destOrd="0" presId="urn:microsoft.com/office/officeart/2008/layout/HexagonCluster"/>
    <dgm:cxn modelId="{DE1BDFF6-5C58-4014-9950-292A60CA5BF9}" type="presOf" srcId="{6951E66C-520F-4CA2-B2D9-CF7339517B74}" destId="{34C363F9-D36B-433C-9822-EE2490162DA7}" srcOrd="0" destOrd="0" presId="urn:microsoft.com/office/officeart/2008/layout/HexagonCluster"/>
    <dgm:cxn modelId="{0F67F85C-BCD7-423C-80AE-C2AE2509027F}" type="presParOf" srcId="{DBF0A2F9-BEB4-4E46-A2C5-BACC1967C5E9}" destId="{7C23D85B-51D8-4113-B9DD-8B8C9A54431E}" srcOrd="0" destOrd="0" presId="urn:microsoft.com/office/officeart/2008/layout/HexagonCluster"/>
    <dgm:cxn modelId="{A6B92D44-B8E8-42A4-90A1-0876519A223C}" type="presParOf" srcId="{7C23D85B-51D8-4113-B9DD-8B8C9A54431E}" destId="{34C363F9-D36B-433C-9822-EE2490162DA7}" srcOrd="0" destOrd="0" presId="urn:microsoft.com/office/officeart/2008/layout/HexagonCluster"/>
    <dgm:cxn modelId="{9DE11EC6-9750-41ED-9EDD-6276C0058815}" type="presParOf" srcId="{DBF0A2F9-BEB4-4E46-A2C5-BACC1967C5E9}" destId="{59DB3884-DB82-4279-A805-FB98633D0056}" srcOrd="1" destOrd="0" presId="urn:microsoft.com/office/officeart/2008/layout/HexagonCluster"/>
    <dgm:cxn modelId="{0697A244-477F-440D-B392-E936372EBDED}" type="presParOf" srcId="{59DB3884-DB82-4279-A805-FB98633D0056}" destId="{3FA39C5D-2955-4852-B3CD-619B6615A877}" srcOrd="0" destOrd="0" presId="urn:microsoft.com/office/officeart/2008/layout/HexagonCluster"/>
    <dgm:cxn modelId="{A02E642E-6FC8-4EB1-847A-D2B24D91A05D}" type="presParOf" srcId="{DBF0A2F9-BEB4-4E46-A2C5-BACC1967C5E9}" destId="{F6095DC3-9BF8-476B-B51D-0F07CEB2D339}" srcOrd="2" destOrd="0" presId="urn:microsoft.com/office/officeart/2008/layout/HexagonCluster"/>
    <dgm:cxn modelId="{2B59D607-A3BC-43DE-994B-55CBBFACD0E6}" type="presParOf" srcId="{F6095DC3-9BF8-476B-B51D-0F07CEB2D339}" destId="{CA356A2C-E3B0-44EA-991C-19E961B7CFF2}" srcOrd="0" destOrd="0" presId="urn:microsoft.com/office/officeart/2008/layout/HexagonCluster"/>
    <dgm:cxn modelId="{2059442C-601B-4F0C-892D-448009704781}" type="presParOf" srcId="{DBF0A2F9-BEB4-4E46-A2C5-BACC1967C5E9}" destId="{116F486D-9B12-479F-95AD-E2E4931FF571}" srcOrd="3" destOrd="0" presId="urn:microsoft.com/office/officeart/2008/layout/HexagonCluster"/>
    <dgm:cxn modelId="{F8092C63-C139-429A-B6FD-F04ABBEB27ED}" type="presParOf" srcId="{116F486D-9B12-479F-95AD-E2E4931FF571}" destId="{9F868D55-6F60-4D25-A1A8-B38E03F703F2}" srcOrd="0" destOrd="0" presId="urn:microsoft.com/office/officeart/2008/layout/HexagonCluster"/>
    <dgm:cxn modelId="{55DBE3F7-3CD6-42AB-88AD-C8769A41DAA2}" type="presParOf" srcId="{DBF0A2F9-BEB4-4E46-A2C5-BACC1967C5E9}" destId="{E48B4490-337A-4E39-885C-8390DE7736BB}" srcOrd="4" destOrd="0" presId="urn:microsoft.com/office/officeart/2008/layout/HexagonCluster"/>
    <dgm:cxn modelId="{2565D9BF-B883-472C-8844-C6B80E280C59}" type="presParOf" srcId="{E48B4490-337A-4E39-885C-8390DE7736BB}" destId="{5F0E5995-32A8-42C6-A5C9-7EB4881F06D1}" srcOrd="0" destOrd="0" presId="urn:microsoft.com/office/officeart/2008/layout/HexagonCluster"/>
    <dgm:cxn modelId="{87FB9760-9CD2-4561-B856-03DA712DF946}" type="presParOf" srcId="{DBF0A2F9-BEB4-4E46-A2C5-BACC1967C5E9}" destId="{0D560057-A3C0-4887-B5C9-2972FFC6A82F}" srcOrd="5" destOrd="0" presId="urn:microsoft.com/office/officeart/2008/layout/HexagonCluster"/>
    <dgm:cxn modelId="{1DCF3649-C615-48A7-A280-6E1F3458C584}" type="presParOf" srcId="{0D560057-A3C0-4887-B5C9-2972FFC6A82F}" destId="{687948F7-4CC6-427D-8156-5F8F271C9A51}" srcOrd="0" destOrd="0" presId="urn:microsoft.com/office/officeart/2008/layout/HexagonCluster"/>
    <dgm:cxn modelId="{43F92420-D7DC-44AC-B4C6-BFD9B944671F}" type="presParOf" srcId="{DBF0A2F9-BEB4-4E46-A2C5-BACC1967C5E9}" destId="{CCF6EC0A-4B0F-4646-A837-85BB7C06047F}" srcOrd="6" destOrd="0" presId="urn:microsoft.com/office/officeart/2008/layout/HexagonCluster"/>
    <dgm:cxn modelId="{25456686-3D77-4275-8489-1FA2409F4FDE}" type="presParOf" srcId="{CCF6EC0A-4B0F-4646-A837-85BB7C06047F}" destId="{FF997A1D-FBF2-4679-BA03-ADB5ECE4C444}" srcOrd="0" destOrd="0" presId="urn:microsoft.com/office/officeart/2008/layout/HexagonCluster"/>
    <dgm:cxn modelId="{E2A2DB01-5581-499B-A48A-7D82F0726119}" type="presParOf" srcId="{DBF0A2F9-BEB4-4E46-A2C5-BACC1967C5E9}" destId="{675F0A5B-EE16-46EC-92DE-127D4B130DCA}" srcOrd="7" destOrd="0" presId="urn:microsoft.com/office/officeart/2008/layout/HexagonCluster"/>
    <dgm:cxn modelId="{4C744319-E2A2-4474-8892-E9891752A5BB}" type="presParOf" srcId="{675F0A5B-EE16-46EC-92DE-127D4B130DCA}" destId="{E8F1E8A0-027A-48A1-ADAB-5FADEED1073A}" srcOrd="0" destOrd="0" presId="urn:microsoft.com/office/officeart/2008/layout/HexagonCluster"/>
    <dgm:cxn modelId="{0C6C71C4-1353-4088-A1BE-2B96FE073EA6}" type="presParOf" srcId="{DBF0A2F9-BEB4-4E46-A2C5-BACC1967C5E9}" destId="{52ED66C6-10A9-462A-9393-72A9117791DB}" srcOrd="8" destOrd="0" presId="urn:microsoft.com/office/officeart/2008/layout/HexagonCluster"/>
    <dgm:cxn modelId="{8CC8C2C0-53DF-4614-8820-B23B7550C417}" type="presParOf" srcId="{52ED66C6-10A9-462A-9393-72A9117791DB}" destId="{D7A98C74-1672-4DAE-8FB0-DA0F62E94E57}" srcOrd="0" destOrd="0" presId="urn:microsoft.com/office/officeart/2008/layout/HexagonCluster"/>
    <dgm:cxn modelId="{553ADAD7-EDE4-4136-A66C-397C5746EF4C}" type="presParOf" srcId="{DBF0A2F9-BEB4-4E46-A2C5-BACC1967C5E9}" destId="{742E88B0-7421-406A-8D66-C76A66A7F85A}" srcOrd="9" destOrd="0" presId="urn:microsoft.com/office/officeart/2008/layout/HexagonCluster"/>
    <dgm:cxn modelId="{F78C6EBA-393E-4F69-87AB-44C1F625E795}" type="presParOf" srcId="{742E88B0-7421-406A-8D66-C76A66A7F85A}" destId="{256F3E14-BC61-4F57-B962-AADEA10BD9C5}" srcOrd="0" destOrd="0" presId="urn:microsoft.com/office/officeart/2008/layout/HexagonCluster"/>
    <dgm:cxn modelId="{F3EF7F39-48D9-4A72-A86F-7855ECA93B73}" type="presParOf" srcId="{DBF0A2F9-BEB4-4E46-A2C5-BACC1967C5E9}" destId="{7E503675-BD05-485C-B271-EB9800283010}" srcOrd="10" destOrd="0" presId="urn:microsoft.com/office/officeart/2008/layout/HexagonCluster"/>
    <dgm:cxn modelId="{7583AD8E-ACED-4621-891B-E5D9402F4ECB}" type="presParOf" srcId="{7E503675-BD05-485C-B271-EB9800283010}" destId="{F0C5F4EB-553E-425D-8A74-4ABCBC7CCE0D}" srcOrd="0" destOrd="0" presId="urn:microsoft.com/office/officeart/2008/layout/HexagonCluster"/>
    <dgm:cxn modelId="{8B009624-2511-4D24-96C3-2989985A8EB9}" type="presParOf" srcId="{DBF0A2F9-BEB4-4E46-A2C5-BACC1967C5E9}" destId="{DAEF82A0-0B61-4ACF-BDCA-4C47B40950EA}" srcOrd="11" destOrd="0" presId="urn:microsoft.com/office/officeart/2008/layout/HexagonCluster"/>
    <dgm:cxn modelId="{0843CFCC-03D7-43D2-A086-E776E6A803E0}" type="presParOf" srcId="{DAEF82A0-0B61-4ACF-BDCA-4C47B40950EA}" destId="{E4F8AD90-ABA1-4F82-9AC2-67597DEB70FC}" srcOrd="0" destOrd="0" presId="urn:microsoft.com/office/officeart/2008/layout/HexagonCluster"/>
    <dgm:cxn modelId="{36362918-FC72-4A78-8600-269D4B56650B}" type="presParOf" srcId="{DBF0A2F9-BEB4-4E46-A2C5-BACC1967C5E9}" destId="{D40B7815-AA57-4CCF-923E-2F1829C917F3}" srcOrd="12" destOrd="0" presId="urn:microsoft.com/office/officeart/2008/layout/HexagonCluster"/>
    <dgm:cxn modelId="{7C43099F-3EE2-4C44-A2B8-7BBF47EAE368}" type="presParOf" srcId="{D40B7815-AA57-4CCF-923E-2F1829C917F3}" destId="{65982C1A-47D6-4274-9039-387637A2FAB9}" srcOrd="0" destOrd="0" presId="urn:microsoft.com/office/officeart/2008/layout/HexagonCluster"/>
    <dgm:cxn modelId="{1CDF5C66-482A-4370-B761-CD5A71A7F2F0}" type="presParOf" srcId="{DBF0A2F9-BEB4-4E46-A2C5-BACC1967C5E9}" destId="{B496DA4B-C9F0-4E85-AE7A-A6724E3BC284}" srcOrd="13" destOrd="0" presId="urn:microsoft.com/office/officeart/2008/layout/HexagonCluster"/>
    <dgm:cxn modelId="{CAC807E1-51FC-4FB2-82EE-EE91513F0459}" type="presParOf" srcId="{B496DA4B-C9F0-4E85-AE7A-A6724E3BC284}" destId="{4C96F3A9-9869-4301-9E24-4D3124878A7F}" srcOrd="0" destOrd="0" presId="urn:microsoft.com/office/officeart/2008/layout/HexagonCluster"/>
    <dgm:cxn modelId="{31D2B7E8-64D2-4870-95FF-7F9A5687A571}" type="presParOf" srcId="{DBF0A2F9-BEB4-4E46-A2C5-BACC1967C5E9}" destId="{DD4C3B33-635F-4A94-BEA9-C7713BF0033F}" srcOrd="14" destOrd="0" presId="urn:microsoft.com/office/officeart/2008/layout/HexagonCluster"/>
    <dgm:cxn modelId="{53ECBF28-E0B1-4AB0-92E1-AF9AA47A7DA3}" type="presParOf" srcId="{DD4C3B33-635F-4A94-BEA9-C7713BF0033F}" destId="{A73C7153-76D6-42FA-8685-B76DA34144A3}" srcOrd="0" destOrd="0" presId="urn:microsoft.com/office/officeart/2008/layout/HexagonCluster"/>
    <dgm:cxn modelId="{597447AD-57B6-481A-8D21-C47EA945A92C}" type="presParOf" srcId="{DBF0A2F9-BEB4-4E46-A2C5-BACC1967C5E9}" destId="{9136041C-F710-4B7F-8B74-4FDF06B7D76E}" srcOrd="15" destOrd="0" presId="urn:microsoft.com/office/officeart/2008/layout/HexagonCluster"/>
    <dgm:cxn modelId="{22603FB9-00C6-4F7C-BDD1-93AAAA7E8493}" type="presParOf" srcId="{9136041C-F710-4B7F-8B74-4FDF06B7D76E}" destId="{E49DFF61-21FB-4FC7-9A79-976C9BC2729F}" srcOrd="0" destOrd="0" presId="urn:microsoft.com/office/officeart/2008/layout/HexagonCluster"/>
    <dgm:cxn modelId="{FD0EA98F-B0D9-440A-B9A7-CB291EA9759F}" type="presParOf" srcId="{DBF0A2F9-BEB4-4E46-A2C5-BACC1967C5E9}" destId="{08CC89DF-1428-43FC-A9B3-AA1677D45FF6}" srcOrd="16" destOrd="0" presId="urn:microsoft.com/office/officeart/2008/layout/HexagonCluster"/>
    <dgm:cxn modelId="{CFD5A7B9-A53D-4F80-98A2-FA702CAD3C14}" type="presParOf" srcId="{08CC89DF-1428-43FC-A9B3-AA1677D45FF6}" destId="{01ABD786-64E1-46BC-BAD4-CBF52ED4A034}" srcOrd="0" destOrd="0" presId="urn:microsoft.com/office/officeart/2008/layout/HexagonCluster"/>
    <dgm:cxn modelId="{8E0A5CB0-DCAC-4F15-A86E-6C22FC568824}" type="presParOf" srcId="{DBF0A2F9-BEB4-4E46-A2C5-BACC1967C5E9}" destId="{16EA24CD-51E8-4DFB-A7A3-97F0C1F4720D}" srcOrd="17" destOrd="0" presId="urn:microsoft.com/office/officeart/2008/layout/HexagonCluster"/>
    <dgm:cxn modelId="{7ADBAA85-7D8F-45D8-9D91-5DFCF738B53D}" type="presParOf" srcId="{16EA24CD-51E8-4DFB-A7A3-97F0C1F4720D}" destId="{6D9934E7-F299-4A23-918D-D862BF1500CC}" srcOrd="0" destOrd="0" presId="urn:microsoft.com/office/officeart/2008/layout/HexagonCluster"/>
    <dgm:cxn modelId="{2667DB54-AB6A-4614-A6F2-CB7E7F5A1452}" type="presParOf" srcId="{DBF0A2F9-BEB4-4E46-A2C5-BACC1967C5E9}" destId="{CE428E2D-541F-4AB4-BA3C-26FEE9485F8D}" srcOrd="18" destOrd="0" presId="urn:microsoft.com/office/officeart/2008/layout/HexagonCluster"/>
    <dgm:cxn modelId="{DA56646D-8286-4E36-971C-B983804CE0A5}" type="presParOf" srcId="{CE428E2D-541F-4AB4-BA3C-26FEE9485F8D}" destId="{BE3C2281-2A31-4AD5-83AA-90E1AB537DA3}" srcOrd="0" destOrd="0" presId="urn:microsoft.com/office/officeart/2008/layout/HexagonCluster"/>
    <dgm:cxn modelId="{42DB6721-8F1B-4C68-9590-BC3E665900F7}" type="presParOf" srcId="{DBF0A2F9-BEB4-4E46-A2C5-BACC1967C5E9}" destId="{A925B7FC-CF7F-4F7C-9910-78532D1A5F8F}" srcOrd="19" destOrd="0" presId="urn:microsoft.com/office/officeart/2008/layout/HexagonCluster"/>
    <dgm:cxn modelId="{12AEFD26-882B-455F-87AD-F113B601AB94}" type="presParOf" srcId="{A925B7FC-CF7F-4F7C-9910-78532D1A5F8F}" destId="{61C2DB8F-FA3E-4FAE-BE50-ACE4CBCBFF28}"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9B5E18F-9E8A-487E-8499-2BCD323AFFE6}"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IN"/>
        </a:p>
      </dgm:t>
    </dgm:pt>
    <dgm:pt modelId="{FEF62751-473A-46CA-8041-33A261FADAC3}">
      <dgm:prSet phldrT="[Text]"/>
      <dgm:spPr/>
      <dgm:t>
        <a:bodyPr/>
        <a:lstStyle/>
        <a:p>
          <a:r>
            <a:rPr lang="en-IN" dirty="0"/>
            <a:t>REGRESSION</a:t>
          </a:r>
        </a:p>
      </dgm:t>
    </dgm:pt>
    <dgm:pt modelId="{5CAA7131-4935-4657-BE3C-1BCA1E047D1F}" type="parTrans" cxnId="{DEBFF854-65BA-4F07-80F7-7CC4F0DA6E59}">
      <dgm:prSet/>
      <dgm:spPr/>
      <dgm:t>
        <a:bodyPr/>
        <a:lstStyle/>
        <a:p>
          <a:endParaRPr lang="en-IN"/>
        </a:p>
      </dgm:t>
    </dgm:pt>
    <dgm:pt modelId="{FD0F966B-8F88-4B7C-A9C6-1FAB51BD4518}" type="sibTrans" cxnId="{DEBFF854-65BA-4F07-80F7-7CC4F0DA6E59}">
      <dgm:prSet/>
      <dgm:spPr/>
      <dgm:t>
        <a:bodyPr/>
        <a:lstStyle/>
        <a:p>
          <a:endParaRPr lang="en-IN"/>
        </a:p>
      </dgm:t>
    </dgm:pt>
    <dgm:pt modelId="{D6F81C7F-8A5B-408C-B814-F67037029B55}">
      <dgm:prSet phldrT="[Text]"/>
      <dgm:spPr>
        <a:solidFill>
          <a:schemeClr val="tx2">
            <a:lumMod val="40000"/>
            <a:lumOff val="60000"/>
          </a:schemeClr>
        </a:solidFill>
      </dgm:spPr>
      <dgm:t>
        <a:bodyPr/>
        <a:lstStyle/>
        <a:p>
          <a:r>
            <a:rPr lang="en-IN" dirty="0"/>
            <a:t>MULTIPLE LINEAR REGRESSION: 13.62</a:t>
          </a:r>
        </a:p>
      </dgm:t>
    </dgm:pt>
    <dgm:pt modelId="{AAB7AF20-B1A9-4463-A2D2-6D327D581C28}" type="parTrans" cxnId="{CFC4BAEC-BAA6-4903-A27F-20C1586E6F63}">
      <dgm:prSet/>
      <dgm:spPr/>
      <dgm:t>
        <a:bodyPr/>
        <a:lstStyle/>
        <a:p>
          <a:endParaRPr lang="en-IN"/>
        </a:p>
      </dgm:t>
    </dgm:pt>
    <dgm:pt modelId="{3FFBD161-90BF-40E2-8B64-3121A6B8583D}" type="sibTrans" cxnId="{CFC4BAEC-BAA6-4903-A27F-20C1586E6F63}">
      <dgm:prSet/>
      <dgm:spPr/>
      <dgm:t>
        <a:bodyPr/>
        <a:lstStyle/>
        <a:p>
          <a:endParaRPr lang="en-IN"/>
        </a:p>
      </dgm:t>
    </dgm:pt>
    <dgm:pt modelId="{7AC4044F-2897-4A5B-8A84-5EB684863D88}">
      <dgm:prSet phldrT="[Text]"/>
      <dgm:spPr>
        <a:solidFill>
          <a:schemeClr val="tx2">
            <a:lumMod val="40000"/>
            <a:lumOff val="60000"/>
          </a:schemeClr>
        </a:solidFill>
      </dgm:spPr>
      <dgm:t>
        <a:bodyPr/>
        <a:lstStyle/>
        <a:p>
          <a:r>
            <a:rPr lang="en-IN" dirty="0"/>
            <a:t>DECISION TREES: 29.38</a:t>
          </a:r>
        </a:p>
      </dgm:t>
    </dgm:pt>
    <dgm:pt modelId="{F0EF3151-0074-4825-B599-89B136A75523}" type="parTrans" cxnId="{80A18774-E9EE-4A0B-A224-87A0E452BBBA}">
      <dgm:prSet/>
      <dgm:spPr/>
      <dgm:t>
        <a:bodyPr/>
        <a:lstStyle/>
        <a:p>
          <a:endParaRPr lang="en-IN"/>
        </a:p>
      </dgm:t>
    </dgm:pt>
    <dgm:pt modelId="{E6D04087-01DA-43F8-9862-93547EA9FE0D}" type="sibTrans" cxnId="{80A18774-E9EE-4A0B-A224-87A0E452BBBA}">
      <dgm:prSet/>
      <dgm:spPr/>
      <dgm:t>
        <a:bodyPr/>
        <a:lstStyle/>
        <a:p>
          <a:endParaRPr lang="en-IN"/>
        </a:p>
      </dgm:t>
    </dgm:pt>
    <dgm:pt modelId="{ED274245-F1A4-4A92-B5BA-29103F71A3EF}">
      <dgm:prSet phldrT="[Text]"/>
      <dgm:spPr>
        <a:solidFill>
          <a:schemeClr val="tx2">
            <a:lumMod val="40000"/>
            <a:lumOff val="60000"/>
          </a:schemeClr>
        </a:solidFill>
      </dgm:spPr>
      <dgm:t>
        <a:bodyPr/>
        <a:lstStyle/>
        <a:p>
          <a:r>
            <a:rPr lang="en-IN" dirty="0"/>
            <a:t>BAGGING: 12.50</a:t>
          </a:r>
        </a:p>
      </dgm:t>
    </dgm:pt>
    <dgm:pt modelId="{0C1D5C60-2A16-464D-A832-21A7CF348BF5}" type="parTrans" cxnId="{28C8C8DE-7255-49AE-8768-0B9FBDAD45D2}">
      <dgm:prSet/>
      <dgm:spPr/>
      <dgm:t>
        <a:bodyPr/>
        <a:lstStyle/>
        <a:p>
          <a:endParaRPr lang="en-IN"/>
        </a:p>
      </dgm:t>
    </dgm:pt>
    <dgm:pt modelId="{B0D7DF91-0B0B-4AA6-8006-06EF15657D4F}" type="sibTrans" cxnId="{28C8C8DE-7255-49AE-8768-0B9FBDAD45D2}">
      <dgm:prSet/>
      <dgm:spPr/>
      <dgm:t>
        <a:bodyPr/>
        <a:lstStyle/>
        <a:p>
          <a:endParaRPr lang="en-IN"/>
        </a:p>
      </dgm:t>
    </dgm:pt>
    <dgm:pt modelId="{0E9799F8-E8FA-4D83-8353-1073831B5C5B}">
      <dgm:prSet phldrT="[Text]"/>
      <dgm:spPr>
        <a:solidFill>
          <a:schemeClr val="tx2">
            <a:lumMod val="40000"/>
            <a:lumOff val="60000"/>
          </a:schemeClr>
        </a:solidFill>
      </dgm:spPr>
      <dgm:t>
        <a:bodyPr/>
        <a:lstStyle/>
        <a:p>
          <a:r>
            <a:rPr lang="en-IN" dirty="0"/>
            <a:t>RANDOM FOREST : 12.45</a:t>
          </a:r>
        </a:p>
      </dgm:t>
    </dgm:pt>
    <dgm:pt modelId="{4BDB1B7F-4197-41D0-920E-A11DAB491858}" type="parTrans" cxnId="{D456D9ED-C1B5-4A3E-A6AA-F7252B44FD27}">
      <dgm:prSet/>
      <dgm:spPr/>
      <dgm:t>
        <a:bodyPr/>
        <a:lstStyle/>
        <a:p>
          <a:endParaRPr lang="en-IN"/>
        </a:p>
      </dgm:t>
    </dgm:pt>
    <dgm:pt modelId="{2DA62092-2416-4D04-95B5-36BE09EC03BE}" type="sibTrans" cxnId="{D456D9ED-C1B5-4A3E-A6AA-F7252B44FD27}">
      <dgm:prSet/>
      <dgm:spPr/>
      <dgm:t>
        <a:bodyPr/>
        <a:lstStyle/>
        <a:p>
          <a:endParaRPr lang="en-IN"/>
        </a:p>
      </dgm:t>
    </dgm:pt>
    <dgm:pt modelId="{8976DB80-B410-49E5-8AF6-D4EB2D98839C}" type="pres">
      <dgm:prSet presAssocID="{89B5E18F-9E8A-487E-8499-2BCD323AFFE6}" presName="Name0" presStyleCnt="0">
        <dgm:presLayoutVars>
          <dgm:chPref val="1"/>
          <dgm:dir/>
          <dgm:animOne val="branch"/>
          <dgm:animLvl val="lvl"/>
          <dgm:resizeHandles val="exact"/>
        </dgm:presLayoutVars>
      </dgm:prSet>
      <dgm:spPr/>
    </dgm:pt>
    <dgm:pt modelId="{12C19A13-C1C2-46ED-BD45-2BFD333049F3}" type="pres">
      <dgm:prSet presAssocID="{FEF62751-473A-46CA-8041-33A261FADAC3}" presName="root1" presStyleCnt="0"/>
      <dgm:spPr/>
    </dgm:pt>
    <dgm:pt modelId="{61BDAF0B-E05C-4FC6-AD6D-D686BB050B18}" type="pres">
      <dgm:prSet presAssocID="{FEF62751-473A-46CA-8041-33A261FADAC3}" presName="LevelOneTextNode" presStyleLbl="node0" presStyleIdx="0" presStyleCnt="1">
        <dgm:presLayoutVars>
          <dgm:chPref val="3"/>
        </dgm:presLayoutVars>
      </dgm:prSet>
      <dgm:spPr/>
    </dgm:pt>
    <dgm:pt modelId="{0EA2B00F-5428-4045-91B8-C5B8A7C34293}" type="pres">
      <dgm:prSet presAssocID="{FEF62751-473A-46CA-8041-33A261FADAC3}" presName="level2hierChild" presStyleCnt="0"/>
      <dgm:spPr/>
    </dgm:pt>
    <dgm:pt modelId="{80642DFD-13DB-41A8-A6C3-D671F7713D42}" type="pres">
      <dgm:prSet presAssocID="{AAB7AF20-B1A9-4463-A2D2-6D327D581C28}" presName="conn2-1" presStyleLbl="parChTrans1D2" presStyleIdx="0" presStyleCnt="4"/>
      <dgm:spPr/>
    </dgm:pt>
    <dgm:pt modelId="{914587B1-1DE6-43A2-BF52-C8A37B645D5B}" type="pres">
      <dgm:prSet presAssocID="{AAB7AF20-B1A9-4463-A2D2-6D327D581C28}" presName="connTx" presStyleLbl="parChTrans1D2" presStyleIdx="0" presStyleCnt="4"/>
      <dgm:spPr/>
    </dgm:pt>
    <dgm:pt modelId="{E63F7FE1-69B2-4C3B-87F3-95B3D11828D6}" type="pres">
      <dgm:prSet presAssocID="{D6F81C7F-8A5B-408C-B814-F67037029B55}" presName="root2" presStyleCnt="0"/>
      <dgm:spPr/>
    </dgm:pt>
    <dgm:pt modelId="{490EFAAD-C1F5-4848-B2E9-E6CEBE58250E}" type="pres">
      <dgm:prSet presAssocID="{D6F81C7F-8A5B-408C-B814-F67037029B55}" presName="LevelTwoTextNode" presStyleLbl="node2" presStyleIdx="0" presStyleCnt="4">
        <dgm:presLayoutVars>
          <dgm:chPref val="3"/>
        </dgm:presLayoutVars>
      </dgm:prSet>
      <dgm:spPr/>
    </dgm:pt>
    <dgm:pt modelId="{90BFC33F-3442-4534-8E4F-53A5D893172D}" type="pres">
      <dgm:prSet presAssocID="{D6F81C7F-8A5B-408C-B814-F67037029B55}" presName="level3hierChild" presStyleCnt="0"/>
      <dgm:spPr/>
    </dgm:pt>
    <dgm:pt modelId="{BF90356B-411A-41CA-A34C-F790E094C6BC}" type="pres">
      <dgm:prSet presAssocID="{F0EF3151-0074-4825-B599-89B136A75523}" presName="conn2-1" presStyleLbl="parChTrans1D2" presStyleIdx="1" presStyleCnt="4"/>
      <dgm:spPr/>
    </dgm:pt>
    <dgm:pt modelId="{9DCC008C-5AF8-4C54-B549-946FB72ACC29}" type="pres">
      <dgm:prSet presAssocID="{F0EF3151-0074-4825-B599-89B136A75523}" presName="connTx" presStyleLbl="parChTrans1D2" presStyleIdx="1" presStyleCnt="4"/>
      <dgm:spPr/>
    </dgm:pt>
    <dgm:pt modelId="{3EECDC42-17DE-4104-A957-FCD896CD6676}" type="pres">
      <dgm:prSet presAssocID="{7AC4044F-2897-4A5B-8A84-5EB684863D88}" presName="root2" presStyleCnt="0"/>
      <dgm:spPr/>
    </dgm:pt>
    <dgm:pt modelId="{0BAC07DE-2122-49C5-94FE-E01C2A261B19}" type="pres">
      <dgm:prSet presAssocID="{7AC4044F-2897-4A5B-8A84-5EB684863D88}" presName="LevelTwoTextNode" presStyleLbl="node2" presStyleIdx="1" presStyleCnt="4">
        <dgm:presLayoutVars>
          <dgm:chPref val="3"/>
        </dgm:presLayoutVars>
      </dgm:prSet>
      <dgm:spPr/>
    </dgm:pt>
    <dgm:pt modelId="{FC6B0B48-0D61-432B-8343-3AA5841F7989}" type="pres">
      <dgm:prSet presAssocID="{7AC4044F-2897-4A5B-8A84-5EB684863D88}" presName="level3hierChild" presStyleCnt="0"/>
      <dgm:spPr/>
    </dgm:pt>
    <dgm:pt modelId="{5F435644-5C88-457D-A85C-120B48BF003D}" type="pres">
      <dgm:prSet presAssocID="{0C1D5C60-2A16-464D-A832-21A7CF348BF5}" presName="conn2-1" presStyleLbl="parChTrans1D2" presStyleIdx="2" presStyleCnt="4"/>
      <dgm:spPr/>
    </dgm:pt>
    <dgm:pt modelId="{4236BF52-DE8C-4C6C-891F-3C1CDB1B6E0A}" type="pres">
      <dgm:prSet presAssocID="{0C1D5C60-2A16-464D-A832-21A7CF348BF5}" presName="connTx" presStyleLbl="parChTrans1D2" presStyleIdx="2" presStyleCnt="4"/>
      <dgm:spPr/>
    </dgm:pt>
    <dgm:pt modelId="{6472C82E-595C-4398-9BBA-5C0BE45B76D0}" type="pres">
      <dgm:prSet presAssocID="{ED274245-F1A4-4A92-B5BA-29103F71A3EF}" presName="root2" presStyleCnt="0"/>
      <dgm:spPr/>
    </dgm:pt>
    <dgm:pt modelId="{72CDC2C5-B6DB-4D33-897A-1F07CB79BC60}" type="pres">
      <dgm:prSet presAssocID="{ED274245-F1A4-4A92-B5BA-29103F71A3EF}" presName="LevelTwoTextNode" presStyleLbl="node2" presStyleIdx="2" presStyleCnt="4">
        <dgm:presLayoutVars>
          <dgm:chPref val="3"/>
        </dgm:presLayoutVars>
      </dgm:prSet>
      <dgm:spPr/>
    </dgm:pt>
    <dgm:pt modelId="{2EBFF754-4F89-4A97-B0AE-AF6D2ED8E5A0}" type="pres">
      <dgm:prSet presAssocID="{ED274245-F1A4-4A92-B5BA-29103F71A3EF}" presName="level3hierChild" presStyleCnt="0"/>
      <dgm:spPr/>
    </dgm:pt>
    <dgm:pt modelId="{C439D24D-88B7-4C21-B9F8-A2008DA357C5}" type="pres">
      <dgm:prSet presAssocID="{4BDB1B7F-4197-41D0-920E-A11DAB491858}" presName="conn2-1" presStyleLbl="parChTrans1D2" presStyleIdx="3" presStyleCnt="4"/>
      <dgm:spPr/>
    </dgm:pt>
    <dgm:pt modelId="{1FB3C20B-D1FD-43CE-A1DD-30BB26E77C66}" type="pres">
      <dgm:prSet presAssocID="{4BDB1B7F-4197-41D0-920E-A11DAB491858}" presName="connTx" presStyleLbl="parChTrans1D2" presStyleIdx="3" presStyleCnt="4"/>
      <dgm:spPr/>
    </dgm:pt>
    <dgm:pt modelId="{149B5D45-0D08-4FF4-962C-54B0E7466F1A}" type="pres">
      <dgm:prSet presAssocID="{0E9799F8-E8FA-4D83-8353-1073831B5C5B}" presName="root2" presStyleCnt="0"/>
      <dgm:spPr/>
    </dgm:pt>
    <dgm:pt modelId="{FD42E1FB-317A-45B8-B043-E20F47DE1C28}" type="pres">
      <dgm:prSet presAssocID="{0E9799F8-E8FA-4D83-8353-1073831B5C5B}" presName="LevelTwoTextNode" presStyleLbl="node2" presStyleIdx="3" presStyleCnt="4">
        <dgm:presLayoutVars>
          <dgm:chPref val="3"/>
        </dgm:presLayoutVars>
      </dgm:prSet>
      <dgm:spPr/>
    </dgm:pt>
    <dgm:pt modelId="{A8DBFD36-BCFC-4F93-90B4-F6F9DDCCE4CA}" type="pres">
      <dgm:prSet presAssocID="{0E9799F8-E8FA-4D83-8353-1073831B5C5B}" presName="level3hierChild" presStyleCnt="0"/>
      <dgm:spPr/>
    </dgm:pt>
  </dgm:ptLst>
  <dgm:cxnLst>
    <dgm:cxn modelId="{83997F0E-3DDC-4BFF-955F-CC11535D54AF}" type="presOf" srcId="{F0EF3151-0074-4825-B599-89B136A75523}" destId="{BF90356B-411A-41CA-A34C-F790E094C6BC}" srcOrd="0" destOrd="0" presId="urn:microsoft.com/office/officeart/2008/layout/HorizontalMultiLevelHierarchy"/>
    <dgm:cxn modelId="{4420221D-6AA0-4744-B4ED-90FE7DAFD3D1}" type="presOf" srcId="{7AC4044F-2897-4A5B-8A84-5EB684863D88}" destId="{0BAC07DE-2122-49C5-94FE-E01C2A261B19}" srcOrd="0" destOrd="0" presId="urn:microsoft.com/office/officeart/2008/layout/HorizontalMultiLevelHierarchy"/>
    <dgm:cxn modelId="{2ECACF35-DC4B-432B-9F8A-FC17819AB4B1}" type="presOf" srcId="{ED274245-F1A4-4A92-B5BA-29103F71A3EF}" destId="{72CDC2C5-B6DB-4D33-897A-1F07CB79BC60}" srcOrd="0" destOrd="0" presId="urn:microsoft.com/office/officeart/2008/layout/HorizontalMultiLevelHierarchy"/>
    <dgm:cxn modelId="{60376739-0320-4A8D-9397-C7A82A3D36E2}" type="presOf" srcId="{FEF62751-473A-46CA-8041-33A261FADAC3}" destId="{61BDAF0B-E05C-4FC6-AD6D-D686BB050B18}" srcOrd="0" destOrd="0" presId="urn:microsoft.com/office/officeart/2008/layout/HorizontalMultiLevelHierarchy"/>
    <dgm:cxn modelId="{456C8E3B-BDA3-4C0E-965C-A4FBFBFEFAAB}" type="presOf" srcId="{0C1D5C60-2A16-464D-A832-21A7CF348BF5}" destId="{4236BF52-DE8C-4C6C-891F-3C1CDB1B6E0A}" srcOrd="1" destOrd="0" presId="urn:microsoft.com/office/officeart/2008/layout/HorizontalMultiLevelHierarchy"/>
    <dgm:cxn modelId="{F6F65062-5F32-4391-A90C-C5275CF250EE}" type="presOf" srcId="{4BDB1B7F-4197-41D0-920E-A11DAB491858}" destId="{1FB3C20B-D1FD-43CE-A1DD-30BB26E77C66}" srcOrd="1" destOrd="0" presId="urn:microsoft.com/office/officeart/2008/layout/HorizontalMultiLevelHierarchy"/>
    <dgm:cxn modelId="{68F11D6D-829C-4FAF-8321-4575752C54BF}" type="presOf" srcId="{D6F81C7F-8A5B-408C-B814-F67037029B55}" destId="{490EFAAD-C1F5-4848-B2E9-E6CEBE58250E}" srcOrd="0" destOrd="0" presId="urn:microsoft.com/office/officeart/2008/layout/HorizontalMultiLevelHierarchy"/>
    <dgm:cxn modelId="{291B444E-2536-4D1A-B20B-A48CA8B41331}" type="presOf" srcId="{0C1D5C60-2A16-464D-A832-21A7CF348BF5}" destId="{5F435644-5C88-457D-A85C-120B48BF003D}" srcOrd="0" destOrd="0" presId="urn:microsoft.com/office/officeart/2008/layout/HorizontalMultiLevelHierarchy"/>
    <dgm:cxn modelId="{80A18774-E9EE-4A0B-A224-87A0E452BBBA}" srcId="{FEF62751-473A-46CA-8041-33A261FADAC3}" destId="{7AC4044F-2897-4A5B-8A84-5EB684863D88}" srcOrd="1" destOrd="0" parTransId="{F0EF3151-0074-4825-B599-89B136A75523}" sibTransId="{E6D04087-01DA-43F8-9862-93547EA9FE0D}"/>
    <dgm:cxn modelId="{DEBFF854-65BA-4F07-80F7-7CC4F0DA6E59}" srcId="{89B5E18F-9E8A-487E-8499-2BCD323AFFE6}" destId="{FEF62751-473A-46CA-8041-33A261FADAC3}" srcOrd="0" destOrd="0" parTransId="{5CAA7131-4935-4657-BE3C-1BCA1E047D1F}" sibTransId="{FD0F966B-8F88-4B7C-A9C6-1FAB51BD4518}"/>
    <dgm:cxn modelId="{75096D93-AC89-4437-99B0-D8FD8C422A79}" type="presOf" srcId="{AAB7AF20-B1A9-4463-A2D2-6D327D581C28}" destId="{914587B1-1DE6-43A2-BF52-C8A37B645D5B}" srcOrd="1" destOrd="0" presId="urn:microsoft.com/office/officeart/2008/layout/HorizontalMultiLevelHierarchy"/>
    <dgm:cxn modelId="{376D4B9B-5127-4737-A67B-11A12C35D8F5}" type="presOf" srcId="{0E9799F8-E8FA-4D83-8353-1073831B5C5B}" destId="{FD42E1FB-317A-45B8-B043-E20F47DE1C28}" srcOrd="0" destOrd="0" presId="urn:microsoft.com/office/officeart/2008/layout/HorizontalMultiLevelHierarchy"/>
    <dgm:cxn modelId="{A54DE0BE-D0F4-45DC-9F6B-39A39278BC5C}" type="presOf" srcId="{4BDB1B7F-4197-41D0-920E-A11DAB491858}" destId="{C439D24D-88B7-4C21-B9F8-A2008DA357C5}" srcOrd="0" destOrd="0" presId="urn:microsoft.com/office/officeart/2008/layout/HorizontalMultiLevelHierarchy"/>
    <dgm:cxn modelId="{E06DCFC0-DC87-4B50-B4C1-F5B2C7FC3E6C}" type="presOf" srcId="{AAB7AF20-B1A9-4463-A2D2-6D327D581C28}" destId="{80642DFD-13DB-41A8-A6C3-D671F7713D42}" srcOrd="0" destOrd="0" presId="urn:microsoft.com/office/officeart/2008/layout/HorizontalMultiLevelHierarchy"/>
    <dgm:cxn modelId="{883D4EC1-4CD0-433F-A94A-CF1A9581A65B}" type="presOf" srcId="{89B5E18F-9E8A-487E-8499-2BCD323AFFE6}" destId="{8976DB80-B410-49E5-8AF6-D4EB2D98839C}" srcOrd="0" destOrd="0" presId="urn:microsoft.com/office/officeart/2008/layout/HorizontalMultiLevelHierarchy"/>
    <dgm:cxn modelId="{9F1C7DD1-5B64-4BE7-B688-24C1AC5C073F}" type="presOf" srcId="{F0EF3151-0074-4825-B599-89B136A75523}" destId="{9DCC008C-5AF8-4C54-B549-946FB72ACC29}" srcOrd="1" destOrd="0" presId="urn:microsoft.com/office/officeart/2008/layout/HorizontalMultiLevelHierarchy"/>
    <dgm:cxn modelId="{28C8C8DE-7255-49AE-8768-0B9FBDAD45D2}" srcId="{FEF62751-473A-46CA-8041-33A261FADAC3}" destId="{ED274245-F1A4-4A92-B5BA-29103F71A3EF}" srcOrd="2" destOrd="0" parTransId="{0C1D5C60-2A16-464D-A832-21A7CF348BF5}" sibTransId="{B0D7DF91-0B0B-4AA6-8006-06EF15657D4F}"/>
    <dgm:cxn modelId="{CFC4BAEC-BAA6-4903-A27F-20C1586E6F63}" srcId="{FEF62751-473A-46CA-8041-33A261FADAC3}" destId="{D6F81C7F-8A5B-408C-B814-F67037029B55}" srcOrd="0" destOrd="0" parTransId="{AAB7AF20-B1A9-4463-A2D2-6D327D581C28}" sibTransId="{3FFBD161-90BF-40E2-8B64-3121A6B8583D}"/>
    <dgm:cxn modelId="{D456D9ED-C1B5-4A3E-A6AA-F7252B44FD27}" srcId="{FEF62751-473A-46CA-8041-33A261FADAC3}" destId="{0E9799F8-E8FA-4D83-8353-1073831B5C5B}" srcOrd="3" destOrd="0" parTransId="{4BDB1B7F-4197-41D0-920E-A11DAB491858}" sibTransId="{2DA62092-2416-4D04-95B5-36BE09EC03BE}"/>
    <dgm:cxn modelId="{832B8ECB-0865-4292-BC39-E323236ADEC9}" type="presParOf" srcId="{8976DB80-B410-49E5-8AF6-D4EB2D98839C}" destId="{12C19A13-C1C2-46ED-BD45-2BFD333049F3}" srcOrd="0" destOrd="0" presId="urn:microsoft.com/office/officeart/2008/layout/HorizontalMultiLevelHierarchy"/>
    <dgm:cxn modelId="{96723340-F869-480E-938A-ABB828D79F6F}" type="presParOf" srcId="{12C19A13-C1C2-46ED-BD45-2BFD333049F3}" destId="{61BDAF0B-E05C-4FC6-AD6D-D686BB050B18}" srcOrd="0" destOrd="0" presId="urn:microsoft.com/office/officeart/2008/layout/HorizontalMultiLevelHierarchy"/>
    <dgm:cxn modelId="{C25D4D88-A069-4A8E-BA5E-E3C0A66581D4}" type="presParOf" srcId="{12C19A13-C1C2-46ED-BD45-2BFD333049F3}" destId="{0EA2B00F-5428-4045-91B8-C5B8A7C34293}" srcOrd="1" destOrd="0" presId="urn:microsoft.com/office/officeart/2008/layout/HorizontalMultiLevelHierarchy"/>
    <dgm:cxn modelId="{706FF1C8-C5B2-4D0E-A0A0-E18C98288904}" type="presParOf" srcId="{0EA2B00F-5428-4045-91B8-C5B8A7C34293}" destId="{80642DFD-13DB-41A8-A6C3-D671F7713D42}" srcOrd="0" destOrd="0" presId="urn:microsoft.com/office/officeart/2008/layout/HorizontalMultiLevelHierarchy"/>
    <dgm:cxn modelId="{23D6838A-6FC1-4D0F-9AA0-7F66193147E3}" type="presParOf" srcId="{80642DFD-13DB-41A8-A6C3-D671F7713D42}" destId="{914587B1-1DE6-43A2-BF52-C8A37B645D5B}" srcOrd="0" destOrd="0" presId="urn:microsoft.com/office/officeart/2008/layout/HorizontalMultiLevelHierarchy"/>
    <dgm:cxn modelId="{FBA9795A-4AC4-4338-BEB0-F944B05BED6F}" type="presParOf" srcId="{0EA2B00F-5428-4045-91B8-C5B8A7C34293}" destId="{E63F7FE1-69B2-4C3B-87F3-95B3D11828D6}" srcOrd="1" destOrd="0" presId="urn:microsoft.com/office/officeart/2008/layout/HorizontalMultiLevelHierarchy"/>
    <dgm:cxn modelId="{79660643-AE05-4028-8C7C-6E1251DD07BB}" type="presParOf" srcId="{E63F7FE1-69B2-4C3B-87F3-95B3D11828D6}" destId="{490EFAAD-C1F5-4848-B2E9-E6CEBE58250E}" srcOrd="0" destOrd="0" presId="urn:microsoft.com/office/officeart/2008/layout/HorizontalMultiLevelHierarchy"/>
    <dgm:cxn modelId="{E6B94779-0D24-4408-BA19-DCA49EBC4C11}" type="presParOf" srcId="{E63F7FE1-69B2-4C3B-87F3-95B3D11828D6}" destId="{90BFC33F-3442-4534-8E4F-53A5D893172D}" srcOrd="1" destOrd="0" presId="urn:microsoft.com/office/officeart/2008/layout/HorizontalMultiLevelHierarchy"/>
    <dgm:cxn modelId="{47CAB26D-2D3B-48D5-9867-55AB20802C33}" type="presParOf" srcId="{0EA2B00F-5428-4045-91B8-C5B8A7C34293}" destId="{BF90356B-411A-41CA-A34C-F790E094C6BC}" srcOrd="2" destOrd="0" presId="urn:microsoft.com/office/officeart/2008/layout/HorizontalMultiLevelHierarchy"/>
    <dgm:cxn modelId="{F791C932-1BFE-4121-9521-E46AE8D16C51}" type="presParOf" srcId="{BF90356B-411A-41CA-A34C-F790E094C6BC}" destId="{9DCC008C-5AF8-4C54-B549-946FB72ACC29}" srcOrd="0" destOrd="0" presId="urn:microsoft.com/office/officeart/2008/layout/HorizontalMultiLevelHierarchy"/>
    <dgm:cxn modelId="{709D8152-EF2A-40BC-8434-622761465AF4}" type="presParOf" srcId="{0EA2B00F-5428-4045-91B8-C5B8A7C34293}" destId="{3EECDC42-17DE-4104-A957-FCD896CD6676}" srcOrd="3" destOrd="0" presId="urn:microsoft.com/office/officeart/2008/layout/HorizontalMultiLevelHierarchy"/>
    <dgm:cxn modelId="{627A8472-3E78-4EDD-9B12-8641094039D5}" type="presParOf" srcId="{3EECDC42-17DE-4104-A957-FCD896CD6676}" destId="{0BAC07DE-2122-49C5-94FE-E01C2A261B19}" srcOrd="0" destOrd="0" presId="urn:microsoft.com/office/officeart/2008/layout/HorizontalMultiLevelHierarchy"/>
    <dgm:cxn modelId="{C7280534-CB84-4169-B0FF-8592C5346BD2}" type="presParOf" srcId="{3EECDC42-17DE-4104-A957-FCD896CD6676}" destId="{FC6B0B48-0D61-432B-8343-3AA5841F7989}" srcOrd="1" destOrd="0" presId="urn:microsoft.com/office/officeart/2008/layout/HorizontalMultiLevelHierarchy"/>
    <dgm:cxn modelId="{4F07A9B5-4A63-49EF-97F2-7FFB6BA640BB}" type="presParOf" srcId="{0EA2B00F-5428-4045-91B8-C5B8A7C34293}" destId="{5F435644-5C88-457D-A85C-120B48BF003D}" srcOrd="4" destOrd="0" presId="urn:microsoft.com/office/officeart/2008/layout/HorizontalMultiLevelHierarchy"/>
    <dgm:cxn modelId="{1BC4FC6E-2EFD-40EF-B911-8D489A33085B}" type="presParOf" srcId="{5F435644-5C88-457D-A85C-120B48BF003D}" destId="{4236BF52-DE8C-4C6C-891F-3C1CDB1B6E0A}" srcOrd="0" destOrd="0" presId="urn:microsoft.com/office/officeart/2008/layout/HorizontalMultiLevelHierarchy"/>
    <dgm:cxn modelId="{73F6B469-7EB4-4965-B36D-A2DCCAC36D7E}" type="presParOf" srcId="{0EA2B00F-5428-4045-91B8-C5B8A7C34293}" destId="{6472C82E-595C-4398-9BBA-5C0BE45B76D0}" srcOrd="5" destOrd="0" presId="urn:microsoft.com/office/officeart/2008/layout/HorizontalMultiLevelHierarchy"/>
    <dgm:cxn modelId="{3A203943-3887-4EA5-9896-61C67703B3B7}" type="presParOf" srcId="{6472C82E-595C-4398-9BBA-5C0BE45B76D0}" destId="{72CDC2C5-B6DB-4D33-897A-1F07CB79BC60}" srcOrd="0" destOrd="0" presId="urn:microsoft.com/office/officeart/2008/layout/HorizontalMultiLevelHierarchy"/>
    <dgm:cxn modelId="{137D3B05-1BDC-445B-A656-ECB08BCF7F63}" type="presParOf" srcId="{6472C82E-595C-4398-9BBA-5C0BE45B76D0}" destId="{2EBFF754-4F89-4A97-B0AE-AF6D2ED8E5A0}" srcOrd="1" destOrd="0" presId="urn:microsoft.com/office/officeart/2008/layout/HorizontalMultiLevelHierarchy"/>
    <dgm:cxn modelId="{B401F042-ADFE-4A76-834D-107644C18AD6}" type="presParOf" srcId="{0EA2B00F-5428-4045-91B8-C5B8A7C34293}" destId="{C439D24D-88B7-4C21-B9F8-A2008DA357C5}" srcOrd="6" destOrd="0" presId="urn:microsoft.com/office/officeart/2008/layout/HorizontalMultiLevelHierarchy"/>
    <dgm:cxn modelId="{DFF799D1-F249-4D24-801C-235547126D9E}" type="presParOf" srcId="{C439D24D-88B7-4C21-B9F8-A2008DA357C5}" destId="{1FB3C20B-D1FD-43CE-A1DD-30BB26E77C66}" srcOrd="0" destOrd="0" presId="urn:microsoft.com/office/officeart/2008/layout/HorizontalMultiLevelHierarchy"/>
    <dgm:cxn modelId="{1C24EB59-5CEF-411B-A600-C2CD49AFCCD3}" type="presParOf" srcId="{0EA2B00F-5428-4045-91B8-C5B8A7C34293}" destId="{149B5D45-0D08-4FF4-962C-54B0E7466F1A}" srcOrd="7" destOrd="0" presId="urn:microsoft.com/office/officeart/2008/layout/HorizontalMultiLevelHierarchy"/>
    <dgm:cxn modelId="{E090D98D-5B26-4E37-91E3-0957CCDE5398}" type="presParOf" srcId="{149B5D45-0D08-4FF4-962C-54B0E7466F1A}" destId="{FD42E1FB-317A-45B8-B043-E20F47DE1C28}" srcOrd="0" destOrd="0" presId="urn:microsoft.com/office/officeart/2008/layout/HorizontalMultiLevelHierarchy"/>
    <dgm:cxn modelId="{3F4291EC-FFAE-4BED-9880-F05A5970F94A}" type="presParOf" srcId="{149B5D45-0D08-4FF4-962C-54B0E7466F1A}" destId="{A8DBFD36-BCFC-4F93-90B4-F6F9DDCCE4CA}"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3FE494-141A-4EEF-AE10-173A40DFB84E}"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IN"/>
        </a:p>
      </dgm:t>
    </dgm:pt>
    <dgm:pt modelId="{5881EF68-75D2-4BD3-A9FB-426D41864A96}">
      <dgm:prSet phldrT="[Text]"/>
      <dgm:spPr/>
      <dgm:t>
        <a:bodyPr/>
        <a:lstStyle/>
        <a:p>
          <a:r>
            <a:rPr lang="en-IN" dirty="0"/>
            <a:t>CLASSIFICATION</a:t>
          </a:r>
        </a:p>
      </dgm:t>
    </dgm:pt>
    <dgm:pt modelId="{C70E7D6B-83C5-401D-9458-CED14FE2876E}" type="parTrans" cxnId="{6505B923-34A4-4B34-87CA-99E4767FDE88}">
      <dgm:prSet/>
      <dgm:spPr/>
      <dgm:t>
        <a:bodyPr/>
        <a:lstStyle/>
        <a:p>
          <a:endParaRPr lang="en-IN"/>
        </a:p>
      </dgm:t>
    </dgm:pt>
    <dgm:pt modelId="{F3A11008-CEC5-4230-B57F-87F42E2C42B1}" type="sibTrans" cxnId="{6505B923-34A4-4B34-87CA-99E4767FDE88}">
      <dgm:prSet/>
      <dgm:spPr/>
      <dgm:t>
        <a:bodyPr/>
        <a:lstStyle/>
        <a:p>
          <a:endParaRPr lang="en-IN"/>
        </a:p>
      </dgm:t>
    </dgm:pt>
    <dgm:pt modelId="{D67ADFE1-53B7-4996-8AC5-BF6F2EDB6903}">
      <dgm:prSet phldrT="[Text]"/>
      <dgm:spPr>
        <a:solidFill>
          <a:schemeClr val="tx2">
            <a:lumMod val="40000"/>
            <a:lumOff val="60000"/>
          </a:schemeClr>
        </a:solidFill>
      </dgm:spPr>
      <dgm:t>
        <a:bodyPr/>
        <a:lstStyle/>
        <a:p>
          <a:r>
            <a:rPr lang="en-IN" dirty="0"/>
            <a:t>BINARY LOGISTIC: 0.8355</a:t>
          </a:r>
        </a:p>
      </dgm:t>
    </dgm:pt>
    <dgm:pt modelId="{084E4BF4-6A50-4E4B-9DA5-71ADD57257EA}" type="parTrans" cxnId="{5E1A40B7-3A1D-48BA-A6DB-D0852548A544}">
      <dgm:prSet/>
      <dgm:spPr/>
      <dgm:t>
        <a:bodyPr/>
        <a:lstStyle/>
        <a:p>
          <a:endParaRPr lang="en-IN"/>
        </a:p>
      </dgm:t>
    </dgm:pt>
    <dgm:pt modelId="{61292033-72BE-4A40-8D33-1B14005B82AF}" type="sibTrans" cxnId="{5E1A40B7-3A1D-48BA-A6DB-D0852548A544}">
      <dgm:prSet/>
      <dgm:spPr/>
      <dgm:t>
        <a:bodyPr/>
        <a:lstStyle/>
        <a:p>
          <a:endParaRPr lang="en-IN"/>
        </a:p>
      </dgm:t>
    </dgm:pt>
    <dgm:pt modelId="{BEB4E5DE-08DC-42B1-ADA2-A91C94801202}">
      <dgm:prSet phldrT="[Text]"/>
      <dgm:spPr>
        <a:solidFill>
          <a:schemeClr val="tx2">
            <a:lumMod val="40000"/>
            <a:lumOff val="60000"/>
          </a:schemeClr>
        </a:solidFill>
      </dgm:spPr>
      <dgm:t>
        <a:bodyPr/>
        <a:lstStyle/>
        <a:p>
          <a:r>
            <a:rPr lang="en-IN" dirty="0"/>
            <a:t>DECISION TREES:</a:t>
          </a:r>
        </a:p>
        <a:p>
          <a:r>
            <a:rPr lang="en-IN" dirty="0"/>
            <a:t>0.8252</a:t>
          </a:r>
        </a:p>
      </dgm:t>
    </dgm:pt>
    <dgm:pt modelId="{1209C781-03A2-4D7A-B7CF-4CCA8CF73ACD}" type="parTrans" cxnId="{DCA86240-B0D0-45CB-8304-56DDDA7D2311}">
      <dgm:prSet/>
      <dgm:spPr/>
      <dgm:t>
        <a:bodyPr/>
        <a:lstStyle/>
        <a:p>
          <a:endParaRPr lang="en-IN"/>
        </a:p>
      </dgm:t>
    </dgm:pt>
    <dgm:pt modelId="{A60672A4-2AE4-48CB-B47E-9916DFB9AD4B}" type="sibTrans" cxnId="{DCA86240-B0D0-45CB-8304-56DDDA7D2311}">
      <dgm:prSet/>
      <dgm:spPr/>
      <dgm:t>
        <a:bodyPr/>
        <a:lstStyle/>
        <a:p>
          <a:endParaRPr lang="en-IN"/>
        </a:p>
      </dgm:t>
    </dgm:pt>
    <dgm:pt modelId="{1F3B2F0A-3D81-40DF-A1AE-56A073185462}" type="pres">
      <dgm:prSet presAssocID="{AD3FE494-141A-4EEF-AE10-173A40DFB84E}" presName="Name0" presStyleCnt="0">
        <dgm:presLayoutVars>
          <dgm:chPref val="1"/>
          <dgm:dir/>
          <dgm:animOne val="branch"/>
          <dgm:animLvl val="lvl"/>
          <dgm:resizeHandles val="exact"/>
        </dgm:presLayoutVars>
      </dgm:prSet>
      <dgm:spPr/>
    </dgm:pt>
    <dgm:pt modelId="{F1A8BBE7-1EA9-4E41-8741-ED355964155E}" type="pres">
      <dgm:prSet presAssocID="{5881EF68-75D2-4BD3-A9FB-426D41864A96}" presName="root1" presStyleCnt="0"/>
      <dgm:spPr/>
    </dgm:pt>
    <dgm:pt modelId="{C3D258AD-B11C-4D52-B702-04B12101A573}" type="pres">
      <dgm:prSet presAssocID="{5881EF68-75D2-4BD3-A9FB-426D41864A96}" presName="LevelOneTextNode" presStyleLbl="node0" presStyleIdx="0" presStyleCnt="1">
        <dgm:presLayoutVars>
          <dgm:chPref val="3"/>
        </dgm:presLayoutVars>
      </dgm:prSet>
      <dgm:spPr/>
    </dgm:pt>
    <dgm:pt modelId="{02AF25E6-2259-4CF4-9707-15AD946E02D1}" type="pres">
      <dgm:prSet presAssocID="{5881EF68-75D2-4BD3-A9FB-426D41864A96}" presName="level2hierChild" presStyleCnt="0"/>
      <dgm:spPr/>
    </dgm:pt>
    <dgm:pt modelId="{1F530E8E-E2FB-41F3-899A-76FB0579CAAB}" type="pres">
      <dgm:prSet presAssocID="{084E4BF4-6A50-4E4B-9DA5-71ADD57257EA}" presName="conn2-1" presStyleLbl="parChTrans1D2" presStyleIdx="0" presStyleCnt="2"/>
      <dgm:spPr/>
    </dgm:pt>
    <dgm:pt modelId="{A4931151-5D03-43E2-AB6F-5E4F2C7F33F0}" type="pres">
      <dgm:prSet presAssocID="{084E4BF4-6A50-4E4B-9DA5-71ADD57257EA}" presName="connTx" presStyleLbl="parChTrans1D2" presStyleIdx="0" presStyleCnt="2"/>
      <dgm:spPr/>
    </dgm:pt>
    <dgm:pt modelId="{F2BB8B28-AB30-4B78-9B85-D527665F78D7}" type="pres">
      <dgm:prSet presAssocID="{D67ADFE1-53B7-4996-8AC5-BF6F2EDB6903}" presName="root2" presStyleCnt="0"/>
      <dgm:spPr/>
    </dgm:pt>
    <dgm:pt modelId="{CAEE574A-5C11-4BEE-BB17-4746A8EEAA18}" type="pres">
      <dgm:prSet presAssocID="{D67ADFE1-53B7-4996-8AC5-BF6F2EDB6903}" presName="LevelTwoTextNode" presStyleLbl="node2" presStyleIdx="0" presStyleCnt="2">
        <dgm:presLayoutVars>
          <dgm:chPref val="3"/>
        </dgm:presLayoutVars>
      </dgm:prSet>
      <dgm:spPr/>
    </dgm:pt>
    <dgm:pt modelId="{DAFD20B5-FFE1-45E9-9AAF-1D61982A0CF6}" type="pres">
      <dgm:prSet presAssocID="{D67ADFE1-53B7-4996-8AC5-BF6F2EDB6903}" presName="level3hierChild" presStyleCnt="0"/>
      <dgm:spPr/>
    </dgm:pt>
    <dgm:pt modelId="{98C682A4-9C4A-4DD9-81FD-FEBA05909E8E}" type="pres">
      <dgm:prSet presAssocID="{1209C781-03A2-4D7A-B7CF-4CCA8CF73ACD}" presName="conn2-1" presStyleLbl="parChTrans1D2" presStyleIdx="1" presStyleCnt="2"/>
      <dgm:spPr/>
    </dgm:pt>
    <dgm:pt modelId="{DFF3199C-D0FD-474F-9F40-F889C84DAB40}" type="pres">
      <dgm:prSet presAssocID="{1209C781-03A2-4D7A-B7CF-4CCA8CF73ACD}" presName="connTx" presStyleLbl="parChTrans1D2" presStyleIdx="1" presStyleCnt="2"/>
      <dgm:spPr/>
    </dgm:pt>
    <dgm:pt modelId="{2BDE7B15-2625-434F-8D0B-6AB3F3CA07B8}" type="pres">
      <dgm:prSet presAssocID="{BEB4E5DE-08DC-42B1-ADA2-A91C94801202}" presName="root2" presStyleCnt="0"/>
      <dgm:spPr/>
    </dgm:pt>
    <dgm:pt modelId="{940BD92B-C53A-4D37-85D3-DC7083E2068A}" type="pres">
      <dgm:prSet presAssocID="{BEB4E5DE-08DC-42B1-ADA2-A91C94801202}" presName="LevelTwoTextNode" presStyleLbl="node2" presStyleIdx="1" presStyleCnt="2">
        <dgm:presLayoutVars>
          <dgm:chPref val="3"/>
        </dgm:presLayoutVars>
      </dgm:prSet>
      <dgm:spPr/>
    </dgm:pt>
    <dgm:pt modelId="{A3E3B937-059E-4FF4-B406-80CE2F7F3B50}" type="pres">
      <dgm:prSet presAssocID="{BEB4E5DE-08DC-42B1-ADA2-A91C94801202}" presName="level3hierChild" presStyleCnt="0"/>
      <dgm:spPr/>
    </dgm:pt>
  </dgm:ptLst>
  <dgm:cxnLst>
    <dgm:cxn modelId="{8F450A0E-1BAC-46B1-A1EC-A22BB6B68A5C}" type="presOf" srcId="{084E4BF4-6A50-4E4B-9DA5-71ADD57257EA}" destId="{1F530E8E-E2FB-41F3-899A-76FB0579CAAB}" srcOrd="0" destOrd="0" presId="urn:microsoft.com/office/officeart/2008/layout/HorizontalMultiLevelHierarchy"/>
    <dgm:cxn modelId="{17652920-0CC6-4A43-96FE-3659442F8B23}" type="presOf" srcId="{1209C781-03A2-4D7A-B7CF-4CCA8CF73ACD}" destId="{DFF3199C-D0FD-474F-9F40-F889C84DAB40}" srcOrd="1" destOrd="0" presId="urn:microsoft.com/office/officeart/2008/layout/HorizontalMultiLevelHierarchy"/>
    <dgm:cxn modelId="{6505B923-34A4-4B34-87CA-99E4767FDE88}" srcId="{AD3FE494-141A-4EEF-AE10-173A40DFB84E}" destId="{5881EF68-75D2-4BD3-A9FB-426D41864A96}" srcOrd="0" destOrd="0" parTransId="{C70E7D6B-83C5-401D-9458-CED14FE2876E}" sibTransId="{F3A11008-CEC5-4230-B57F-87F42E2C42B1}"/>
    <dgm:cxn modelId="{DCA86240-B0D0-45CB-8304-56DDDA7D2311}" srcId="{5881EF68-75D2-4BD3-A9FB-426D41864A96}" destId="{BEB4E5DE-08DC-42B1-ADA2-A91C94801202}" srcOrd="1" destOrd="0" parTransId="{1209C781-03A2-4D7A-B7CF-4CCA8CF73ACD}" sibTransId="{A60672A4-2AE4-48CB-B47E-9916DFB9AD4B}"/>
    <dgm:cxn modelId="{8C7C925E-5165-45C2-96DD-D769C905E60C}" type="presOf" srcId="{1209C781-03A2-4D7A-B7CF-4CCA8CF73ACD}" destId="{98C682A4-9C4A-4DD9-81FD-FEBA05909E8E}" srcOrd="0" destOrd="0" presId="urn:microsoft.com/office/officeart/2008/layout/HorizontalMultiLevelHierarchy"/>
    <dgm:cxn modelId="{42DFB341-91CD-472F-877F-B593CC0DC4D6}" type="presOf" srcId="{BEB4E5DE-08DC-42B1-ADA2-A91C94801202}" destId="{940BD92B-C53A-4D37-85D3-DC7083E2068A}" srcOrd="0" destOrd="0" presId="urn:microsoft.com/office/officeart/2008/layout/HorizontalMultiLevelHierarchy"/>
    <dgm:cxn modelId="{F8CA7956-E954-45C7-B93A-F9605834C2CC}" type="presOf" srcId="{D67ADFE1-53B7-4996-8AC5-BF6F2EDB6903}" destId="{CAEE574A-5C11-4BEE-BB17-4746A8EEAA18}" srcOrd="0" destOrd="0" presId="urn:microsoft.com/office/officeart/2008/layout/HorizontalMultiLevelHierarchy"/>
    <dgm:cxn modelId="{74060B94-F247-49F7-8955-4B8392492687}" type="presOf" srcId="{084E4BF4-6A50-4E4B-9DA5-71ADD57257EA}" destId="{A4931151-5D03-43E2-AB6F-5E4F2C7F33F0}" srcOrd="1" destOrd="0" presId="urn:microsoft.com/office/officeart/2008/layout/HorizontalMultiLevelHierarchy"/>
    <dgm:cxn modelId="{5E1A40B7-3A1D-48BA-A6DB-D0852548A544}" srcId="{5881EF68-75D2-4BD3-A9FB-426D41864A96}" destId="{D67ADFE1-53B7-4996-8AC5-BF6F2EDB6903}" srcOrd="0" destOrd="0" parTransId="{084E4BF4-6A50-4E4B-9DA5-71ADD57257EA}" sibTransId="{61292033-72BE-4A40-8D33-1B14005B82AF}"/>
    <dgm:cxn modelId="{ECB5D7E3-2276-44B6-8524-4F6B589E981C}" type="presOf" srcId="{5881EF68-75D2-4BD3-A9FB-426D41864A96}" destId="{C3D258AD-B11C-4D52-B702-04B12101A573}" srcOrd="0" destOrd="0" presId="urn:microsoft.com/office/officeart/2008/layout/HorizontalMultiLevelHierarchy"/>
    <dgm:cxn modelId="{706506E5-1CC0-42AF-8FA0-7035C4A03AD5}" type="presOf" srcId="{AD3FE494-141A-4EEF-AE10-173A40DFB84E}" destId="{1F3B2F0A-3D81-40DF-A1AE-56A073185462}" srcOrd="0" destOrd="0" presId="urn:microsoft.com/office/officeart/2008/layout/HorizontalMultiLevelHierarchy"/>
    <dgm:cxn modelId="{76C701B5-F999-4EDC-AAE1-F8E19C735C57}" type="presParOf" srcId="{1F3B2F0A-3D81-40DF-A1AE-56A073185462}" destId="{F1A8BBE7-1EA9-4E41-8741-ED355964155E}" srcOrd="0" destOrd="0" presId="urn:microsoft.com/office/officeart/2008/layout/HorizontalMultiLevelHierarchy"/>
    <dgm:cxn modelId="{6FDB7E2E-06CD-4FDF-829A-FEE3E46CD5BC}" type="presParOf" srcId="{F1A8BBE7-1EA9-4E41-8741-ED355964155E}" destId="{C3D258AD-B11C-4D52-B702-04B12101A573}" srcOrd="0" destOrd="0" presId="urn:microsoft.com/office/officeart/2008/layout/HorizontalMultiLevelHierarchy"/>
    <dgm:cxn modelId="{D09C8E32-F826-45AE-BBBD-7180F18200D0}" type="presParOf" srcId="{F1A8BBE7-1EA9-4E41-8741-ED355964155E}" destId="{02AF25E6-2259-4CF4-9707-15AD946E02D1}" srcOrd="1" destOrd="0" presId="urn:microsoft.com/office/officeart/2008/layout/HorizontalMultiLevelHierarchy"/>
    <dgm:cxn modelId="{2BAB4064-73ED-4624-96E7-218F25745A17}" type="presParOf" srcId="{02AF25E6-2259-4CF4-9707-15AD946E02D1}" destId="{1F530E8E-E2FB-41F3-899A-76FB0579CAAB}" srcOrd="0" destOrd="0" presId="urn:microsoft.com/office/officeart/2008/layout/HorizontalMultiLevelHierarchy"/>
    <dgm:cxn modelId="{04C3D56B-7464-40F4-A650-9F407D0314B8}" type="presParOf" srcId="{1F530E8E-E2FB-41F3-899A-76FB0579CAAB}" destId="{A4931151-5D03-43E2-AB6F-5E4F2C7F33F0}" srcOrd="0" destOrd="0" presId="urn:microsoft.com/office/officeart/2008/layout/HorizontalMultiLevelHierarchy"/>
    <dgm:cxn modelId="{F1B087C3-2559-4BDD-AD58-32F794F3F0AF}" type="presParOf" srcId="{02AF25E6-2259-4CF4-9707-15AD946E02D1}" destId="{F2BB8B28-AB30-4B78-9B85-D527665F78D7}" srcOrd="1" destOrd="0" presId="urn:microsoft.com/office/officeart/2008/layout/HorizontalMultiLevelHierarchy"/>
    <dgm:cxn modelId="{D677289E-8E39-4E24-81BA-F1F40EC38D18}" type="presParOf" srcId="{F2BB8B28-AB30-4B78-9B85-D527665F78D7}" destId="{CAEE574A-5C11-4BEE-BB17-4746A8EEAA18}" srcOrd="0" destOrd="0" presId="urn:microsoft.com/office/officeart/2008/layout/HorizontalMultiLevelHierarchy"/>
    <dgm:cxn modelId="{DE6286F2-C261-4E81-B561-78AF3D6AC621}" type="presParOf" srcId="{F2BB8B28-AB30-4B78-9B85-D527665F78D7}" destId="{DAFD20B5-FFE1-45E9-9AAF-1D61982A0CF6}" srcOrd="1" destOrd="0" presId="urn:microsoft.com/office/officeart/2008/layout/HorizontalMultiLevelHierarchy"/>
    <dgm:cxn modelId="{CDB138D6-7AB0-4D82-91B2-C618F1A63160}" type="presParOf" srcId="{02AF25E6-2259-4CF4-9707-15AD946E02D1}" destId="{98C682A4-9C4A-4DD9-81FD-FEBA05909E8E}" srcOrd="2" destOrd="0" presId="urn:microsoft.com/office/officeart/2008/layout/HorizontalMultiLevelHierarchy"/>
    <dgm:cxn modelId="{A92190BF-E5AB-4967-9DDA-D70896200C04}" type="presParOf" srcId="{98C682A4-9C4A-4DD9-81FD-FEBA05909E8E}" destId="{DFF3199C-D0FD-474F-9F40-F889C84DAB40}" srcOrd="0" destOrd="0" presId="urn:microsoft.com/office/officeart/2008/layout/HorizontalMultiLevelHierarchy"/>
    <dgm:cxn modelId="{3E6428C4-F9B7-4163-B8FD-08CD9D6D5F06}" type="presParOf" srcId="{02AF25E6-2259-4CF4-9707-15AD946E02D1}" destId="{2BDE7B15-2625-434F-8D0B-6AB3F3CA07B8}" srcOrd="3" destOrd="0" presId="urn:microsoft.com/office/officeart/2008/layout/HorizontalMultiLevelHierarchy"/>
    <dgm:cxn modelId="{B77F4FEE-1422-45C2-8022-73C2E90EB7DB}" type="presParOf" srcId="{2BDE7B15-2625-434F-8D0B-6AB3F3CA07B8}" destId="{940BD92B-C53A-4D37-85D3-DC7083E2068A}" srcOrd="0" destOrd="0" presId="urn:microsoft.com/office/officeart/2008/layout/HorizontalMultiLevelHierarchy"/>
    <dgm:cxn modelId="{C51B342E-C7B5-462A-954B-1226E782D2C3}" type="presParOf" srcId="{2BDE7B15-2625-434F-8D0B-6AB3F3CA07B8}" destId="{A3E3B937-059E-4FF4-B406-80CE2F7F3B50}" srcOrd="1" destOrd="0" presId="urn:microsoft.com/office/officeart/2008/layout/HorizontalMultiLevelHierarchy"/>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B9FA2E-60AF-4023-94C5-B2E7E5C0A3CC}"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132D725C-8EE3-405D-BC61-4BD77A30D1DC}">
      <dgm:prSet phldrT="[Text]" custT="1"/>
      <dgm:spPr/>
      <dgm:t>
        <a:bodyPr/>
        <a:lstStyle/>
        <a:p>
          <a:pPr rtl="0"/>
          <a:r>
            <a:rPr lang="en-IN" sz="1450" b="1" i="0" u="none" strike="noStrike" dirty="0">
              <a:effectLst/>
              <a:latin typeface="+mj-lt"/>
            </a:rPr>
            <a:t>DEPARTURE DELAY</a:t>
          </a:r>
        </a:p>
        <a:p>
          <a:pPr rtl="0"/>
          <a:r>
            <a:rPr lang="en-US" sz="1450" b="0" i="0" u="none" strike="noStrike" dirty="0">
              <a:effectLst/>
              <a:latin typeface="+mj-lt"/>
            </a:rPr>
            <a:t>Difference in minutes between scheduled and actual departure time. </a:t>
          </a:r>
          <a:endParaRPr lang="en-IN" sz="1450" dirty="0">
            <a:latin typeface="+mj-lt"/>
          </a:endParaRPr>
        </a:p>
      </dgm:t>
    </dgm:pt>
    <dgm:pt modelId="{97CB93E3-A369-49BB-BA37-EBA780E0A17F}" type="parTrans" cxnId="{3D9BE2D0-A57A-4FBA-BAEF-4EA142F78D25}">
      <dgm:prSet/>
      <dgm:spPr/>
      <dgm:t>
        <a:bodyPr/>
        <a:lstStyle/>
        <a:p>
          <a:endParaRPr lang="en-IN"/>
        </a:p>
      </dgm:t>
    </dgm:pt>
    <dgm:pt modelId="{3458E5FE-8D7A-4005-8B35-885C74944058}" type="sibTrans" cxnId="{3D9BE2D0-A57A-4FBA-BAEF-4EA142F78D25}">
      <dgm:prSet/>
      <dgm:spPr/>
      <dgm:t>
        <a:bodyPr/>
        <a:lstStyle/>
        <a:p>
          <a:endParaRPr lang="en-IN"/>
        </a:p>
      </dgm:t>
    </dgm:pt>
    <dgm:pt modelId="{9BD4A360-6692-47DB-948D-BFF040D49A1A}">
      <dgm:prSet phldrT="[Text]" custT="1"/>
      <dgm:spPr>
        <a:solidFill>
          <a:srgbClr val="00B0F0"/>
        </a:solidFill>
      </dgm:spPr>
      <dgm:t>
        <a:bodyPr/>
        <a:lstStyle/>
        <a:p>
          <a:pPr algn="ctr" rtl="0"/>
          <a:r>
            <a:rPr lang="en-IN" sz="1500" b="1" i="0" u="none" strike="noStrike" dirty="0">
              <a:effectLst/>
              <a:latin typeface="+mj-lt"/>
            </a:rPr>
            <a:t>DISTANCE</a:t>
          </a:r>
        </a:p>
        <a:p>
          <a:pPr algn="ctr" rtl="0"/>
          <a:r>
            <a:rPr lang="en-IN" sz="1500" b="0" i="0" u="none" strike="noStrike" dirty="0">
              <a:effectLst/>
              <a:latin typeface="+mj-lt"/>
            </a:rPr>
            <a:t>Distance between airports (miles)</a:t>
          </a:r>
          <a:endParaRPr lang="en-IN" sz="1500" dirty="0">
            <a:latin typeface="+mj-lt"/>
          </a:endParaRPr>
        </a:p>
      </dgm:t>
    </dgm:pt>
    <dgm:pt modelId="{CD582635-A3A6-4BFA-9BFA-1B6BD84144C7}" type="parTrans" cxnId="{D72EB51F-B929-49DA-9118-FBC132034CB2}">
      <dgm:prSet/>
      <dgm:spPr/>
      <dgm:t>
        <a:bodyPr/>
        <a:lstStyle/>
        <a:p>
          <a:endParaRPr lang="en-IN"/>
        </a:p>
      </dgm:t>
    </dgm:pt>
    <dgm:pt modelId="{A13C5E54-946F-4BC5-97F6-73F4C82662E5}" type="sibTrans" cxnId="{D72EB51F-B929-49DA-9118-FBC132034CB2}">
      <dgm:prSet/>
      <dgm:spPr/>
      <dgm:t>
        <a:bodyPr/>
        <a:lstStyle/>
        <a:p>
          <a:endParaRPr lang="en-IN"/>
        </a:p>
      </dgm:t>
    </dgm:pt>
    <dgm:pt modelId="{11A87332-2D5B-4F65-A840-D97A7CE4CF2F}">
      <dgm:prSet phldrT="[Text]" custT="1"/>
      <dgm:spPr/>
      <dgm:t>
        <a:bodyPr/>
        <a:lstStyle/>
        <a:p>
          <a:r>
            <a:rPr lang="en-IN" sz="1450" b="1" dirty="0">
              <a:latin typeface="+mj-lt"/>
            </a:rPr>
            <a:t>LATE AIRCRAFT DELAY</a:t>
          </a:r>
        </a:p>
        <a:p>
          <a:r>
            <a:rPr lang="en-US" sz="1450" b="0" i="0" u="none" strike="noStrike" dirty="0">
              <a:effectLst/>
              <a:latin typeface="+mj-lt"/>
            </a:rPr>
            <a:t>A previous flight with same aircraft arrived late, causing the present flight to depart late (in min).</a:t>
          </a:r>
          <a:endParaRPr lang="en-IN" sz="1450" dirty="0">
            <a:latin typeface="+mj-lt"/>
          </a:endParaRPr>
        </a:p>
      </dgm:t>
    </dgm:pt>
    <dgm:pt modelId="{30F55DAF-147A-4779-B8D3-D7D5F9A38714}" type="parTrans" cxnId="{D2947D37-3CFE-48F5-BD25-58FCC10404B3}">
      <dgm:prSet/>
      <dgm:spPr/>
      <dgm:t>
        <a:bodyPr/>
        <a:lstStyle/>
        <a:p>
          <a:endParaRPr lang="en-IN"/>
        </a:p>
      </dgm:t>
    </dgm:pt>
    <dgm:pt modelId="{E439C1D8-92FB-425E-9B28-8A6201851653}" type="sibTrans" cxnId="{D2947D37-3CFE-48F5-BD25-58FCC10404B3}">
      <dgm:prSet/>
      <dgm:spPr/>
      <dgm:t>
        <a:bodyPr/>
        <a:lstStyle/>
        <a:p>
          <a:endParaRPr lang="en-IN"/>
        </a:p>
      </dgm:t>
    </dgm:pt>
    <dgm:pt modelId="{0271A64B-F73A-464C-A2FD-9F9DCEE971B4}">
      <dgm:prSet phldrT="[Text]" custT="1"/>
      <dgm:spPr/>
      <dgm:t>
        <a:bodyPr/>
        <a:lstStyle/>
        <a:p>
          <a:r>
            <a:rPr lang="en-IN" sz="1500" b="1" dirty="0">
              <a:latin typeface="+mj-lt"/>
              <a:cs typeface="Times New Roman" pitchFamily="18" charset="0"/>
            </a:rPr>
            <a:t>TAXI IN &amp; TAXI OUT</a:t>
          </a:r>
        </a:p>
        <a:p>
          <a:r>
            <a:rPr lang="en-US" sz="1500" b="0" i="0" u="none" strike="noStrike" dirty="0">
              <a:effectLst/>
              <a:latin typeface="+mj-lt"/>
              <a:cs typeface="Times New Roman" pitchFamily="18" charset="0"/>
            </a:rPr>
            <a:t>Time on the runway before departure  and after arrival(in min)</a:t>
          </a:r>
          <a:endParaRPr lang="en-IN" sz="1500" dirty="0">
            <a:latin typeface="+mj-lt"/>
            <a:cs typeface="Times New Roman" pitchFamily="18" charset="0"/>
          </a:endParaRPr>
        </a:p>
      </dgm:t>
    </dgm:pt>
    <dgm:pt modelId="{DFCAC6D4-2E99-4AC9-93BC-89B0DD537F28}" type="parTrans" cxnId="{755D96DE-12CB-4089-AC47-9FD16FA2233C}">
      <dgm:prSet/>
      <dgm:spPr/>
      <dgm:t>
        <a:bodyPr/>
        <a:lstStyle/>
        <a:p>
          <a:endParaRPr lang="en-IN"/>
        </a:p>
      </dgm:t>
    </dgm:pt>
    <dgm:pt modelId="{C0291583-1BFA-40F6-8E0D-7DDA62B27194}" type="sibTrans" cxnId="{755D96DE-12CB-4089-AC47-9FD16FA2233C}">
      <dgm:prSet/>
      <dgm:spPr/>
      <dgm:t>
        <a:bodyPr/>
        <a:lstStyle/>
        <a:p>
          <a:endParaRPr lang="en-IN"/>
        </a:p>
      </dgm:t>
    </dgm:pt>
    <dgm:pt modelId="{1D807979-3AB2-44C4-9469-F8A4BAF5E06B}" type="pres">
      <dgm:prSet presAssocID="{88B9FA2E-60AF-4023-94C5-B2E7E5C0A3CC}" presName="linearFlow" presStyleCnt="0">
        <dgm:presLayoutVars>
          <dgm:dir/>
          <dgm:resizeHandles val="exact"/>
        </dgm:presLayoutVars>
      </dgm:prSet>
      <dgm:spPr/>
    </dgm:pt>
    <dgm:pt modelId="{330BFEE6-F8E6-42B2-B864-DEE2D8C784A7}" type="pres">
      <dgm:prSet presAssocID="{132D725C-8EE3-405D-BC61-4BD77A30D1DC}" presName="composite" presStyleCnt="0"/>
      <dgm:spPr/>
    </dgm:pt>
    <dgm:pt modelId="{A2F22E80-AB54-46E0-BEC1-DCF71BD891A8}" type="pres">
      <dgm:prSet presAssocID="{132D725C-8EE3-405D-BC61-4BD77A30D1DC}"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CCED7AFD-AEDD-4093-BE8A-55FFCBC9502B}" type="pres">
      <dgm:prSet presAssocID="{132D725C-8EE3-405D-BC61-4BD77A30D1DC}" presName="txShp" presStyleLbl="node1" presStyleIdx="0" presStyleCnt="4">
        <dgm:presLayoutVars>
          <dgm:bulletEnabled val="1"/>
        </dgm:presLayoutVars>
      </dgm:prSet>
      <dgm:spPr/>
    </dgm:pt>
    <dgm:pt modelId="{BF7F3963-ED88-48E2-90D4-5FB5D7351CA2}" type="pres">
      <dgm:prSet presAssocID="{3458E5FE-8D7A-4005-8B35-885C74944058}" presName="spacing" presStyleCnt="0"/>
      <dgm:spPr/>
    </dgm:pt>
    <dgm:pt modelId="{A8EADF12-49FF-449A-BDB7-939A0EC26E86}" type="pres">
      <dgm:prSet presAssocID="{9BD4A360-6692-47DB-948D-BFF040D49A1A}" presName="composite" presStyleCnt="0"/>
      <dgm:spPr/>
    </dgm:pt>
    <dgm:pt modelId="{5784BB00-12A9-492E-80CB-424278C7E97D}" type="pres">
      <dgm:prSet presAssocID="{9BD4A360-6692-47DB-948D-BFF040D49A1A}" presName="imgShp" presStyleLbl="fgImgPlace1" presStyleIdx="1" presStyleCnt="4" custLinFactNeighborX="-5421"/>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68D2BBF5-F49D-4D71-93EA-D0917FD85B3E}" type="pres">
      <dgm:prSet presAssocID="{9BD4A360-6692-47DB-948D-BFF040D49A1A}" presName="txShp" presStyleLbl="node1" presStyleIdx="1" presStyleCnt="4">
        <dgm:presLayoutVars>
          <dgm:bulletEnabled val="1"/>
        </dgm:presLayoutVars>
      </dgm:prSet>
      <dgm:spPr/>
    </dgm:pt>
    <dgm:pt modelId="{E1971ACE-13EB-48A5-B218-C3E7E5113D0F}" type="pres">
      <dgm:prSet presAssocID="{A13C5E54-946F-4BC5-97F6-73F4C82662E5}" presName="spacing" presStyleCnt="0"/>
      <dgm:spPr/>
    </dgm:pt>
    <dgm:pt modelId="{40BDCD0C-671F-4814-9BD5-E8C002F79328}" type="pres">
      <dgm:prSet presAssocID="{0271A64B-F73A-464C-A2FD-9F9DCEE971B4}" presName="composite" presStyleCnt="0"/>
      <dgm:spPr/>
    </dgm:pt>
    <dgm:pt modelId="{453FF617-52B2-4E28-B678-47FF70206810}" type="pres">
      <dgm:prSet presAssocID="{0271A64B-F73A-464C-A2FD-9F9DCEE971B4}"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1536BBE0-A9AE-40D3-94C3-76EED7A17014}" type="pres">
      <dgm:prSet presAssocID="{0271A64B-F73A-464C-A2FD-9F9DCEE971B4}" presName="txShp" presStyleLbl="node1" presStyleIdx="2" presStyleCnt="4">
        <dgm:presLayoutVars>
          <dgm:bulletEnabled val="1"/>
        </dgm:presLayoutVars>
      </dgm:prSet>
      <dgm:spPr/>
    </dgm:pt>
    <dgm:pt modelId="{8A1BDA46-4FD1-4DFF-80B1-87550D3505C0}" type="pres">
      <dgm:prSet presAssocID="{C0291583-1BFA-40F6-8E0D-7DDA62B27194}" presName="spacing" presStyleCnt="0"/>
      <dgm:spPr/>
    </dgm:pt>
    <dgm:pt modelId="{8398C815-AAAC-4CF9-9E1D-D97F69A57078}" type="pres">
      <dgm:prSet presAssocID="{11A87332-2D5B-4F65-A840-D97A7CE4CF2F}" presName="composite" presStyleCnt="0"/>
      <dgm:spPr/>
    </dgm:pt>
    <dgm:pt modelId="{9AD4C220-DB6B-4943-A481-2B1A6FBE735B}" type="pres">
      <dgm:prSet presAssocID="{11A87332-2D5B-4F65-A840-D97A7CE4CF2F}"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886ED35A-13ED-41C1-9BF2-D094B9806BFB}" type="pres">
      <dgm:prSet presAssocID="{11A87332-2D5B-4F65-A840-D97A7CE4CF2F}" presName="txShp" presStyleLbl="node1" presStyleIdx="3" presStyleCnt="4">
        <dgm:presLayoutVars>
          <dgm:bulletEnabled val="1"/>
        </dgm:presLayoutVars>
      </dgm:prSet>
      <dgm:spPr/>
    </dgm:pt>
  </dgm:ptLst>
  <dgm:cxnLst>
    <dgm:cxn modelId="{D72EB51F-B929-49DA-9118-FBC132034CB2}" srcId="{88B9FA2E-60AF-4023-94C5-B2E7E5C0A3CC}" destId="{9BD4A360-6692-47DB-948D-BFF040D49A1A}" srcOrd="1" destOrd="0" parTransId="{CD582635-A3A6-4BFA-9BFA-1B6BD84144C7}" sibTransId="{A13C5E54-946F-4BC5-97F6-73F4C82662E5}"/>
    <dgm:cxn modelId="{8FDD752D-C82F-48DA-9719-D6E3EAD28DA6}" type="presOf" srcId="{0271A64B-F73A-464C-A2FD-9F9DCEE971B4}" destId="{1536BBE0-A9AE-40D3-94C3-76EED7A17014}" srcOrd="0" destOrd="0" presId="urn:microsoft.com/office/officeart/2005/8/layout/vList3"/>
    <dgm:cxn modelId="{D2947D37-3CFE-48F5-BD25-58FCC10404B3}" srcId="{88B9FA2E-60AF-4023-94C5-B2E7E5C0A3CC}" destId="{11A87332-2D5B-4F65-A840-D97A7CE4CF2F}" srcOrd="3" destOrd="0" parTransId="{30F55DAF-147A-4779-B8D3-D7D5F9A38714}" sibTransId="{E439C1D8-92FB-425E-9B28-8A6201851653}"/>
    <dgm:cxn modelId="{8303F93A-050E-4169-AE16-B2CC415BFFC7}" type="presOf" srcId="{88B9FA2E-60AF-4023-94C5-B2E7E5C0A3CC}" destId="{1D807979-3AB2-44C4-9469-F8A4BAF5E06B}" srcOrd="0" destOrd="0" presId="urn:microsoft.com/office/officeart/2005/8/layout/vList3"/>
    <dgm:cxn modelId="{DBB72F5F-E531-444D-A283-0813BF199D80}" type="presOf" srcId="{132D725C-8EE3-405D-BC61-4BD77A30D1DC}" destId="{CCED7AFD-AEDD-4093-BE8A-55FFCBC9502B}" srcOrd="0" destOrd="0" presId="urn:microsoft.com/office/officeart/2005/8/layout/vList3"/>
    <dgm:cxn modelId="{6DD1229A-7F84-4240-9BDB-36AF675B4DA0}" type="presOf" srcId="{11A87332-2D5B-4F65-A840-D97A7CE4CF2F}" destId="{886ED35A-13ED-41C1-9BF2-D094B9806BFB}" srcOrd="0" destOrd="0" presId="urn:microsoft.com/office/officeart/2005/8/layout/vList3"/>
    <dgm:cxn modelId="{3D9BE2D0-A57A-4FBA-BAEF-4EA142F78D25}" srcId="{88B9FA2E-60AF-4023-94C5-B2E7E5C0A3CC}" destId="{132D725C-8EE3-405D-BC61-4BD77A30D1DC}" srcOrd="0" destOrd="0" parTransId="{97CB93E3-A369-49BB-BA37-EBA780E0A17F}" sibTransId="{3458E5FE-8D7A-4005-8B35-885C74944058}"/>
    <dgm:cxn modelId="{755D96DE-12CB-4089-AC47-9FD16FA2233C}" srcId="{88B9FA2E-60AF-4023-94C5-B2E7E5C0A3CC}" destId="{0271A64B-F73A-464C-A2FD-9F9DCEE971B4}" srcOrd="2" destOrd="0" parTransId="{DFCAC6D4-2E99-4AC9-93BC-89B0DD537F28}" sibTransId="{C0291583-1BFA-40F6-8E0D-7DDA62B27194}"/>
    <dgm:cxn modelId="{1FA3C3E8-7617-4760-89D9-8894985458AC}" type="presOf" srcId="{9BD4A360-6692-47DB-948D-BFF040D49A1A}" destId="{68D2BBF5-F49D-4D71-93EA-D0917FD85B3E}" srcOrd="0" destOrd="0" presId="urn:microsoft.com/office/officeart/2005/8/layout/vList3"/>
    <dgm:cxn modelId="{F81F734C-FA09-475A-95DD-DA91FDD2A302}" type="presParOf" srcId="{1D807979-3AB2-44C4-9469-F8A4BAF5E06B}" destId="{330BFEE6-F8E6-42B2-B864-DEE2D8C784A7}" srcOrd="0" destOrd="0" presId="urn:microsoft.com/office/officeart/2005/8/layout/vList3"/>
    <dgm:cxn modelId="{7B887BD6-B194-458C-AF24-A78F6DA314AB}" type="presParOf" srcId="{330BFEE6-F8E6-42B2-B864-DEE2D8C784A7}" destId="{A2F22E80-AB54-46E0-BEC1-DCF71BD891A8}" srcOrd="0" destOrd="0" presId="urn:microsoft.com/office/officeart/2005/8/layout/vList3"/>
    <dgm:cxn modelId="{DE4B795B-BDF2-47A1-A0D6-81A5EEC655E4}" type="presParOf" srcId="{330BFEE6-F8E6-42B2-B864-DEE2D8C784A7}" destId="{CCED7AFD-AEDD-4093-BE8A-55FFCBC9502B}" srcOrd="1" destOrd="0" presId="urn:microsoft.com/office/officeart/2005/8/layout/vList3"/>
    <dgm:cxn modelId="{0A6D3E4A-41F2-4F72-9782-D1789ED3BB95}" type="presParOf" srcId="{1D807979-3AB2-44C4-9469-F8A4BAF5E06B}" destId="{BF7F3963-ED88-48E2-90D4-5FB5D7351CA2}" srcOrd="1" destOrd="0" presId="urn:microsoft.com/office/officeart/2005/8/layout/vList3"/>
    <dgm:cxn modelId="{14EEB494-3FF0-4FBC-84B1-EB1304D8391D}" type="presParOf" srcId="{1D807979-3AB2-44C4-9469-F8A4BAF5E06B}" destId="{A8EADF12-49FF-449A-BDB7-939A0EC26E86}" srcOrd="2" destOrd="0" presId="urn:microsoft.com/office/officeart/2005/8/layout/vList3"/>
    <dgm:cxn modelId="{74DE0C6D-9C9A-4ECE-8838-4F27FB1644E2}" type="presParOf" srcId="{A8EADF12-49FF-449A-BDB7-939A0EC26E86}" destId="{5784BB00-12A9-492E-80CB-424278C7E97D}" srcOrd="0" destOrd="0" presId="urn:microsoft.com/office/officeart/2005/8/layout/vList3"/>
    <dgm:cxn modelId="{4C5AE610-DEC9-4831-A80E-07547711EDFD}" type="presParOf" srcId="{A8EADF12-49FF-449A-BDB7-939A0EC26E86}" destId="{68D2BBF5-F49D-4D71-93EA-D0917FD85B3E}" srcOrd="1" destOrd="0" presId="urn:microsoft.com/office/officeart/2005/8/layout/vList3"/>
    <dgm:cxn modelId="{75771966-9098-4C3D-AEED-CDE7643C25C7}" type="presParOf" srcId="{1D807979-3AB2-44C4-9469-F8A4BAF5E06B}" destId="{E1971ACE-13EB-48A5-B218-C3E7E5113D0F}" srcOrd="3" destOrd="0" presId="urn:microsoft.com/office/officeart/2005/8/layout/vList3"/>
    <dgm:cxn modelId="{27C3A59A-3ADC-4878-8E2A-4AC69E9048E4}" type="presParOf" srcId="{1D807979-3AB2-44C4-9469-F8A4BAF5E06B}" destId="{40BDCD0C-671F-4814-9BD5-E8C002F79328}" srcOrd="4" destOrd="0" presId="urn:microsoft.com/office/officeart/2005/8/layout/vList3"/>
    <dgm:cxn modelId="{C8C8E826-98DC-4513-995A-0D53ACBE9E19}" type="presParOf" srcId="{40BDCD0C-671F-4814-9BD5-E8C002F79328}" destId="{453FF617-52B2-4E28-B678-47FF70206810}" srcOrd="0" destOrd="0" presId="urn:microsoft.com/office/officeart/2005/8/layout/vList3"/>
    <dgm:cxn modelId="{8199F218-1D24-4CC4-BEA9-D2A6C96DBB1A}" type="presParOf" srcId="{40BDCD0C-671F-4814-9BD5-E8C002F79328}" destId="{1536BBE0-A9AE-40D3-94C3-76EED7A17014}" srcOrd="1" destOrd="0" presId="urn:microsoft.com/office/officeart/2005/8/layout/vList3"/>
    <dgm:cxn modelId="{405B4C45-2E72-49E0-AABF-B58642E7D9DF}" type="presParOf" srcId="{1D807979-3AB2-44C4-9469-F8A4BAF5E06B}" destId="{8A1BDA46-4FD1-4DFF-80B1-87550D3505C0}" srcOrd="5" destOrd="0" presId="urn:microsoft.com/office/officeart/2005/8/layout/vList3"/>
    <dgm:cxn modelId="{C7F25AA7-F248-4153-A3C2-D793E90EC7AE}" type="presParOf" srcId="{1D807979-3AB2-44C4-9469-F8A4BAF5E06B}" destId="{8398C815-AAAC-4CF9-9E1D-D97F69A57078}" srcOrd="6" destOrd="0" presId="urn:microsoft.com/office/officeart/2005/8/layout/vList3"/>
    <dgm:cxn modelId="{3DB89887-99F1-403B-8A9F-F581E44CBF47}" type="presParOf" srcId="{8398C815-AAAC-4CF9-9E1D-D97F69A57078}" destId="{9AD4C220-DB6B-4943-A481-2B1A6FBE735B}" srcOrd="0" destOrd="0" presId="urn:microsoft.com/office/officeart/2005/8/layout/vList3"/>
    <dgm:cxn modelId="{BA538A91-7437-4D75-96DA-6CE31032776C}" type="presParOf" srcId="{8398C815-AAAC-4CF9-9E1D-D97F69A57078}" destId="{886ED35A-13ED-41C1-9BF2-D094B9806BF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9FA2E-60AF-4023-94C5-B2E7E5C0A3CC}"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IN"/>
        </a:p>
      </dgm:t>
    </dgm:pt>
    <dgm:pt modelId="{132D725C-8EE3-405D-BC61-4BD77A30D1DC}">
      <dgm:prSet phldrT="[Text]" custT="1"/>
      <dgm:spPr/>
      <dgm:t>
        <a:bodyPr/>
        <a:lstStyle/>
        <a:p>
          <a:pPr rtl="0"/>
          <a:r>
            <a:rPr lang="en-IN" sz="1500" b="1" i="0" u="none" strike="noStrike" dirty="0">
              <a:effectLst/>
              <a:latin typeface="+mj-lt"/>
            </a:rPr>
            <a:t>CARRIER DELAY</a:t>
          </a:r>
        </a:p>
        <a:p>
          <a:pPr rtl="0"/>
          <a:r>
            <a:rPr lang="en-US" sz="1500" b="0" i="0" u="none" strike="noStrike" dirty="0">
              <a:effectLst/>
              <a:latin typeface="+mj-lt"/>
            </a:rPr>
            <a:t>Delay due to circumstances within the airline's control (in min).</a:t>
          </a:r>
          <a:endParaRPr lang="en-IN" sz="1500" dirty="0">
            <a:latin typeface="+mj-lt"/>
          </a:endParaRPr>
        </a:p>
      </dgm:t>
    </dgm:pt>
    <dgm:pt modelId="{97CB93E3-A369-49BB-BA37-EBA780E0A17F}" type="parTrans" cxnId="{3D9BE2D0-A57A-4FBA-BAEF-4EA142F78D25}">
      <dgm:prSet/>
      <dgm:spPr/>
      <dgm:t>
        <a:bodyPr/>
        <a:lstStyle/>
        <a:p>
          <a:endParaRPr lang="en-IN"/>
        </a:p>
      </dgm:t>
    </dgm:pt>
    <dgm:pt modelId="{3458E5FE-8D7A-4005-8B35-885C74944058}" type="sibTrans" cxnId="{3D9BE2D0-A57A-4FBA-BAEF-4EA142F78D25}">
      <dgm:prSet/>
      <dgm:spPr/>
      <dgm:t>
        <a:bodyPr/>
        <a:lstStyle/>
        <a:p>
          <a:endParaRPr lang="en-IN"/>
        </a:p>
      </dgm:t>
    </dgm:pt>
    <dgm:pt modelId="{9BD4A360-6692-47DB-948D-BFF040D49A1A}">
      <dgm:prSet phldrT="[Text]" custT="1"/>
      <dgm:spPr>
        <a:solidFill>
          <a:srgbClr val="00B0F0"/>
        </a:solidFill>
      </dgm:spPr>
      <dgm:t>
        <a:bodyPr/>
        <a:lstStyle/>
        <a:p>
          <a:pPr algn="ctr" rtl="0"/>
          <a:r>
            <a:rPr lang="en-IN" sz="1400" b="1" i="0" u="none" strike="noStrike" dirty="0">
              <a:effectLst/>
              <a:latin typeface="+mj-lt"/>
            </a:rPr>
            <a:t>WEATHER DELAY</a:t>
          </a:r>
        </a:p>
        <a:p>
          <a:pPr algn="ctr" rtl="0"/>
          <a:r>
            <a:rPr lang="en-IN" sz="1400" b="0" i="0" u="none" strike="noStrike" dirty="0">
              <a:effectLst/>
              <a:latin typeface="+mj-lt"/>
            </a:rPr>
            <a:t>Significant meteorological conditions that cause delays (in min).</a:t>
          </a:r>
          <a:endParaRPr lang="en-IN" sz="1400" dirty="0">
            <a:latin typeface="+mj-lt"/>
          </a:endParaRPr>
        </a:p>
      </dgm:t>
    </dgm:pt>
    <dgm:pt modelId="{CD582635-A3A6-4BFA-9BFA-1B6BD84144C7}" type="parTrans" cxnId="{D72EB51F-B929-49DA-9118-FBC132034CB2}">
      <dgm:prSet/>
      <dgm:spPr/>
      <dgm:t>
        <a:bodyPr/>
        <a:lstStyle/>
        <a:p>
          <a:endParaRPr lang="en-IN"/>
        </a:p>
      </dgm:t>
    </dgm:pt>
    <dgm:pt modelId="{A13C5E54-946F-4BC5-97F6-73F4C82662E5}" type="sibTrans" cxnId="{D72EB51F-B929-49DA-9118-FBC132034CB2}">
      <dgm:prSet/>
      <dgm:spPr/>
      <dgm:t>
        <a:bodyPr/>
        <a:lstStyle/>
        <a:p>
          <a:endParaRPr lang="en-IN"/>
        </a:p>
      </dgm:t>
    </dgm:pt>
    <dgm:pt modelId="{11A87332-2D5B-4F65-A840-D97A7CE4CF2F}">
      <dgm:prSet phldrT="[Text]" custT="1"/>
      <dgm:spPr/>
      <dgm:t>
        <a:bodyPr/>
        <a:lstStyle/>
        <a:p>
          <a:r>
            <a:rPr lang="en-IN" sz="1500" b="1" dirty="0">
              <a:latin typeface="+mj-lt"/>
            </a:rPr>
            <a:t>SECURITY DELAY</a:t>
          </a:r>
        </a:p>
        <a:p>
          <a:r>
            <a:rPr lang="en-US" sz="1500" b="0" i="0" u="none" strike="noStrike" dirty="0">
              <a:effectLst/>
              <a:latin typeface="+mj-lt"/>
            </a:rPr>
            <a:t>Delays caused due to security reasons (in min).</a:t>
          </a:r>
          <a:endParaRPr lang="en-IN" sz="1500" dirty="0">
            <a:latin typeface="+mj-lt"/>
          </a:endParaRPr>
        </a:p>
      </dgm:t>
    </dgm:pt>
    <dgm:pt modelId="{30F55DAF-147A-4779-B8D3-D7D5F9A38714}" type="parTrans" cxnId="{D2947D37-3CFE-48F5-BD25-58FCC10404B3}">
      <dgm:prSet/>
      <dgm:spPr/>
      <dgm:t>
        <a:bodyPr/>
        <a:lstStyle/>
        <a:p>
          <a:endParaRPr lang="en-IN"/>
        </a:p>
      </dgm:t>
    </dgm:pt>
    <dgm:pt modelId="{E439C1D8-92FB-425E-9B28-8A6201851653}" type="sibTrans" cxnId="{D2947D37-3CFE-48F5-BD25-58FCC10404B3}">
      <dgm:prSet/>
      <dgm:spPr/>
      <dgm:t>
        <a:bodyPr/>
        <a:lstStyle/>
        <a:p>
          <a:endParaRPr lang="en-IN"/>
        </a:p>
      </dgm:t>
    </dgm:pt>
    <dgm:pt modelId="{0271A64B-F73A-464C-A2FD-9F9DCEE971B4}">
      <dgm:prSet phldrT="[Text]" custT="1"/>
      <dgm:spPr/>
      <dgm:t>
        <a:bodyPr/>
        <a:lstStyle/>
        <a:p>
          <a:r>
            <a:rPr lang="en-IN" sz="1500" b="1" dirty="0">
              <a:latin typeface="+mj-lt"/>
            </a:rPr>
            <a:t>NAS DELAY</a:t>
          </a:r>
        </a:p>
        <a:p>
          <a:r>
            <a:rPr lang="en-US" sz="1500" b="0" i="0" u="none" strike="noStrike" dirty="0">
              <a:effectLst/>
              <a:latin typeface="+mj-lt"/>
            </a:rPr>
            <a:t>Delays attributable to the national aviation system (in min).</a:t>
          </a:r>
          <a:endParaRPr lang="en-IN" sz="1500" dirty="0">
            <a:latin typeface="+mj-lt"/>
          </a:endParaRPr>
        </a:p>
      </dgm:t>
    </dgm:pt>
    <dgm:pt modelId="{DFCAC6D4-2E99-4AC9-93BC-89B0DD537F28}" type="parTrans" cxnId="{755D96DE-12CB-4089-AC47-9FD16FA2233C}">
      <dgm:prSet/>
      <dgm:spPr/>
      <dgm:t>
        <a:bodyPr/>
        <a:lstStyle/>
        <a:p>
          <a:endParaRPr lang="en-IN"/>
        </a:p>
      </dgm:t>
    </dgm:pt>
    <dgm:pt modelId="{C0291583-1BFA-40F6-8E0D-7DDA62B27194}" type="sibTrans" cxnId="{755D96DE-12CB-4089-AC47-9FD16FA2233C}">
      <dgm:prSet/>
      <dgm:spPr/>
      <dgm:t>
        <a:bodyPr/>
        <a:lstStyle/>
        <a:p>
          <a:endParaRPr lang="en-IN"/>
        </a:p>
      </dgm:t>
    </dgm:pt>
    <dgm:pt modelId="{1D807979-3AB2-44C4-9469-F8A4BAF5E06B}" type="pres">
      <dgm:prSet presAssocID="{88B9FA2E-60AF-4023-94C5-B2E7E5C0A3CC}" presName="linearFlow" presStyleCnt="0">
        <dgm:presLayoutVars>
          <dgm:dir/>
          <dgm:resizeHandles val="exact"/>
        </dgm:presLayoutVars>
      </dgm:prSet>
      <dgm:spPr/>
    </dgm:pt>
    <dgm:pt modelId="{330BFEE6-F8E6-42B2-B864-DEE2D8C784A7}" type="pres">
      <dgm:prSet presAssocID="{132D725C-8EE3-405D-BC61-4BD77A30D1DC}" presName="composite" presStyleCnt="0"/>
      <dgm:spPr/>
    </dgm:pt>
    <dgm:pt modelId="{A2F22E80-AB54-46E0-BEC1-DCF71BD891A8}" type="pres">
      <dgm:prSet presAssocID="{132D725C-8EE3-405D-BC61-4BD77A30D1DC}"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CCED7AFD-AEDD-4093-BE8A-55FFCBC9502B}" type="pres">
      <dgm:prSet presAssocID="{132D725C-8EE3-405D-BC61-4BD77A30D1DC}" presName="txShp" presStyleLbl="node1" presStyleIdx="0" presStyleCnt="4">
        <dgm:presLayoutVars>
          <dgm:bulletEnabled val="1"/>
        </dgm:presLayoutVars>
      </dgm:prSet>
      <dgm:spPr/>
    </dgm:pt>
    <dgm:pt modelId="{BF7F3963-ED88-48E2-90D4-5FB5D7351CA2}" type="pres">
      <dgm:prSet presAssocID="{3458E5FE-8D7A-4005-8B35-885C74944058}" presName="spacing" presStyleCnt="0"/>
      <dgm:spPr/>
    </dgm:pt>
    <dgm:pt modelId="{A8EADF12-49FF-449A-BDB7-939A0EC26E86}" type="pres">
      <dgm:prSet presAssocID="{9BD4A360-6692-47DB-948D-BFF040D49A1A}" presName="composite" presStyleCnt="0"/>
      <dgm:spPr/>
    </dgm:pt>
    <dgm:pt modelId="{5784BB00-12A9-492E-80CB-424278C7E97D}" type="pres">
      <dgm:prSet presAssocID="{9BD4A360-6692-47DB-948D-BFF040D49A1A}"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68D2BBF5-F49D-4D71-93EA-D0917FD85B3E}" type="pres">
      <dgm:prSet presAssocID="{9BD4A360-6692-47DB-948D-BFF040D49A1A}" presName="txShp" presStyleLbl="node1" presStyleIdx="1" presStyleCnt="4">
        <dgm:presLayoutVars>
          <dgm:bulletEnabled val="1"/>
        </dgm:presLayoutVars>
      </dgm:prSet>
      <dgm:spPr/>
    </dgm:pt>
    <dgm:pt modelId="{E1971ACE-13EB-48A5-B218-C3E7E5113D0F}" type="pres">
      <dgm:prSet presAssocID="{A13C5E54-946F-4BC5-97F6-73F4C82662E5}" presName="spacing" presStyleCnt="0"/>
      <dgm:spPr/>
    </dgm:pt>
    <dgm:pt modelId="{40BDCD0C-671F-4814-9BD5-E8C002F79328}" type="pres">
      <dgm:prSet presAssocID="{0271A64B-F73A-464C-A2FD-9F9DCEE971B4}" presName="composite" presStyleCnt="0"/>
      <dgm:spPr/>
    </dgm:pt>
    <dgm:pt modelId="{453FF617-52B2-4E28-B678-47FF70206810}" type="pres">
      <dgm:prSet presAssocID="{0271A64B-F73A-464C-A2FD-9F9DCEE971B4}" presName="imgShp" presStyleLbl="fgImgPlace1" presStyleIdx="2" presStyleCnt="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6262" t="16809" r="12842" b="12724"/>
          </a:stretch>
        </a:blipFill>
        <a:ln>
          <a:noFill/>
        </a:ln>
      </dgm:spPr>
    </dgm:pt>
    <dgm:pt modelId="{1536BBE0-A9AE-40D3-94C3-76EED7A17014}" type="pres">
      <dgm:prSet presAssocID="{0271A64B-F73A-464C-A2FD-9F9DCEE971B4}" presName="txShp" presStyleLbl="node1" presStyleIdx="2" presStyleCnt="4">
        <dgm:presLayoutVars>
          <dgm:bulletEnabled val="1"/>
        </dgm:presLayoutVars>
      </dgm:prSet>
      <dgm:spPr/>
    </dgm:pt>
    <dgm:pt modelId="{8A1BDA46-4FD1-4DFF-80B1-87550D3505C0}" type="pres">
      <dgm:prSet presAssocID="{C0291583-1BFA-40F6-8E0D-7DDA62B27194}" presName="spacing" presStyleCnt="0"/>
      <dgm:spPr/>
    </dgm:pt>
    <dgm:pt modelId="{8398C815-AAAC-4CF9-9E1D-D97F69A57078}" type="pres">
      <dgm:prSet presAssocID="{11A87332-2D5B-4F65-A840-D97A7CE4CF2F}" presName="composite" presStyleCnt="0"/>
      <dgm:spPr/>
    </dgm:pt>
    <dgm:pt modelId="{9AD4C220-DB6B-4943-A481-2B1A6FBE735B}" type="pres">
      <dgm:prSet presAssocID="{11A87332-2D5B-4F65-A840-D97A7CE4CF2F}"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886ED35A-13ED-41C1-9BF2-D094B9806BFB}" type="pres">
      <dgm:prSet presAssocID="{11A87332-2D5B-4F65-A840-D97A7CE4CF2F}" presName="txShp" presStyleLbl="node1" presStyleIdx="3" presStyleCnt="4">
        <dgm:presLayoutVars>
          <dgm:bulletEnabled val="1"/>
        </dgm:presLayoutVars>
      </dgm:prSet>
      <dgm:spPr/>
    </dgm:pt>
  </dgm:ptLst>
  <dgm:cxnLst>
    <dgm:cxn modelId="{238E5D1E-2A2C-419F-AFB2-CE7297CFF14D}" type="presOf" srcId="{0271A64B-F73A-464C-A2FD-9F9DCEE971B4}" destId="{1536BBE0-A9AE-40D3-94C3-76EED7A17014}" srcOrd="0" destOrd="0" presId="urn:microsoft.com/office/officeart/2005/8/layout/vList3"/>
    <dgm:cxn modelId="{D72EB51F-B929-49DA-9118-FBC132034CB2}" srcId="{88B9FA2E-60AF-4023-94C5-B2E7E5C0A3CC}" destId="{9BD4A360-6692-47DB-948D-BFF040D49A1A}" srcOrd="1" destOrd="0" parTransId="{CD582635-A3A6-4BFA-9BFA-1B6BD84144C7}" sibTransId="{A13C5E54-946F-4BC5-97F6-73F4C82662E5}"/>
    <dgm:cxn modelId="{D2947D37-3CFE-48F5-BD25-58FCC10404B3}" srcId="{88B9FA2E-60AF-4023-94C5-B2E7E5C0A3CC}" destId="{11A87332-2D5B-4F65-A840-D97A7CE4CF2F}" srcOrd="3" destOrd="0" parTransId="{30F55DAF-147A-4779-B8D3-D7D5F9A38714}" sibTransId="{E439C1D8-92FB-425E-9B28-8A6201851653}"/>
    <dgm:cxn modelId="{AB72363A-977F-48DE-AF03-2F1B1A1809E1}" type="presOf" srcId="{88B9FA2E-60AF-4023-94C5-B2E7E5C0A3CC}" destId="{1D807979-3AB2-44C4-9469-F8A4BAF5E06B}" srcOrd="0" destOrd="0" presId="urn:microsoft.com/office/officeart/2005/8/layout/vList3"/>
    <dgm:cxn modelId="{E1D4296C-83ED-4C37-B4F9-1695503AD5C3}" type="presOf" srcId="{9BD4A360-6692-47DB-948D-BFF040D49A1A}" destId="{68D2BBF5-F49D-4D71-93EA-D0917FD85B3E}" srcOrd="0" destOrd="0" presId="urn:microsoft.com/office/officeart/2005/8/layout/vList3"/>
    <dgm:cxn modelId="{3D9BE2D0-A57A-4FBA-BAEF-4EA142F78D25}" srcId="{88B9FA2E-60AF-4023-94C5-B2E7E5C0A3CC}" destId="{132D725C-8EE3-405D-BC61-4BD77A30D1DC}" srcOrd="0" destOrd="0" parTransId="{97CB93E3-A369-49BB-BA37-EBA780E0A17F}" sibTransId="{3458E5FE-8D7A-4005-8B35-885C74944058}"/>
    <dgm:cxn modelId="{19D52BD6-3D70-478D-AB3B-EBD2B00D3884}" type="presOf" srcId="{132D725C-8EE3-405D-BC61-4BD77A30D1DC}" destId="{CCED7AFD-AEDD-4093-BE8A-55FFCBC9502B}" srcOrd="0" destOrd="0" presId="urn:microsoft.com/office/officeart/2005/8/layout/vList3"/>
    <dgm:cxn modelId="{09155FD8-EF11-4BC8-99BA-5D0E298A0254}" type="presOf" srcId="{11A87332-2D5B-4F65-A840-D97A7CE4CF2F}" destId="{886ED35A-13ED-41C1-9BF2-D094B9806BFB}" srcOrd="0" destOrd="0" presId="urn:microsoft.com/office/officeart/2005/8/layout/vList3"/>
    <dgm:cxn modelId="{755D96DE-12CB-4089-AC47-9FD16FA2233C}" srcId="{88B9FA2E-60AF-4023-94C5-B2E7E5C0A3CC}" destId="{0271A64B-F73A-464C-A2FD-9F9DCEE971B4}" srcOrd="2" destOrd="0" parTransId="{DFCAC6D4-2E99-4AC9-93BC-89B0DD537F28}" sibTransId="{C0291583-1BFA-40F6-8E0D-7DDA62B27194}"/>
    <dgm:cxn modelId="{9601556E-20C1-4A8C-ACE9-29DC6C23EBE8}" type="presParOf" srcId="{1D807979-3AB2-44C4-9469-F8A4BAF5E06B}" destId="{330BFEE6-F8E6-42B2-B864-DEE2D8C784A7}" srcOrd="0" destOrd="0" presId="urn:microsoft.com/office/officeart/2005/8/layout/vList3"/>
    <dgm:cxn modelId="{F9602CB4-7DB8-44C9-B20E-D9212B481AC5}" type="presParOf" srcId="{330BFEE6-F8E6-42B2-B864-DEE2D8C784A7}" destId="{A2F22E80-AB54-46E0-BEC1-DCF71BD891A8}" srcOrd="0" destOrd="0" presId="urn:microsoft.com/office/officeart/2005/8/layout/vList3"/>
    <dgm:cxn modelId="{C004E27A-7F16-4EF2-AEA8-1DEAB1615C54}" type="presParOf" srcId="{330BFEE6-F8E6-42B2-B864-DEE2D8C784A7}" destId="{CCED7AFD-AEDD-4093-BE8A-55FFCBC9502B}" srcOrd="1" destOrd="0" presId="urn:microsoft.com/office/officeart/2005/8/layout/vList3"/>
    <dgm:cxn modelId="{3D9B29AC-18D8-4E3E-949F-0C402E59E5E2}" type="presParOf" srcId="{1D807979-3AB2-44C4-9469-F8A4BAF5E06B}" destId="{BF7F3963-ED88-48E2-90D4-5FB5D7351CA2}" srcOrd="1" destOrd="0" presId="urn:microsoft.com/office/officeart/2005/8/layout/vList3"/>
    <dgm:cxn modelId="{D82AD7FC-E4BE-4E43-BBF7-A02BAC18FBA0}" type="presParOf" srcId="{1D807979-3AB2-44C4-9469-F8A4BAF5E06B}" destId="{A8EADF12-49FF-449A-BDB7-939A0EC26E86}" srcOrd="2" destOrd="0" presId="urn:microsoft.com/office/officeart/2005/8/layout/vList3"/>
    <dgm:cxn modelId="{65DC2AF5-AFCF-4C47-84B6-E08724B57DAF}" type="presParOf" srcId="{A8EADF12-49FF-449A-BDB7-939A0EC26E86}" destId="{5784BB00-12A9-492E-80CB-424278C7E97D}" srcOrd="0" destOrd="0" presId="urn:microsoft.com/office/officeart/2005/8/layout/vList3"/>
    <dgm:cxn modelId="{AE6419B3-0C26-4402-A505-D2EA5A717A0D}" type="presParOf" srcId="{A8EADF12-49FF-449A-BDB7-939A0EC26E86}" destId="{68D2BBF5-F49D-4D71-93EA-D0917FD85B3E}" srcOrd="1" destOrd="0" presId="urn:microsoft.com/office/officeart/2005/8/layout/vList3"/>
    <dgm:cxn modelId="{38270F29-0780-4217-B6EC-DF15917695EC}" type="presParOf" srcId="{1D807979-3AB2-44C4-9469-F8A4BAF5E06B}" destId="{E1971ACE-13EB-48A5-B218-C3E7E5113D0F}" srcOrd="3" destOrd="0" presId="urn:microsoft.com/office/officeart/2005/8/layout/vList3"/>
    <dgm:cxn modelId="{1493E8A6-687C-4509-AD6B-7BD620A01A83}" type="presParOf" srcId="{1D807979-3AB2-44C4-9469-F8A4BAF5E06B}" destId="{40BDCD0C-671F-4814-9BD5-E8C002F79328}" srcOrd="4" destOrd="0" presId="urn:microsoft.com/office/officeart/2005/8/layout/vList3"/>
    <dgm:cxn modelId="{AC6D3843-73BB-4FBF-AC6F-ED6ABEB5688B}" type="presParOf" srcId="{40BDCD0C-671F-4814-9BD5-E8C002F79328}" destId="{453FF617-52B2-4E28-B678-47FF70206810}" srcOrd="0" destOrd="0" presId="urn:microsoft.com/office/officeart/2005/8/layout/vList3"/>
    <dgm:cxn modelId="{D13153AC-7A25-4114-B9D9-37A6B5959FF6}" type="presParOf" srcId="{40BDCD0C-671F-4814-9BD5-E8C002F79328}" destId="{1536BBE0-A9AE-40D3-94C3-76EED7A17014}" srcOrd="1" destOrd="0" presId="urn:microsoft.com/office/officeart/2005/8/layout/vList3"/>
    <dgm:cxn modelId="{FE5E6126-2D27-4064-9F17-CC019543AF21}" type="presParOf" srcId="{1D807979-3AB2-44C4-9469-F8A4BAF5E06B}" destId="{8A1BDA46-4FD1-4DFF-80B1-87550D3505C0}" srcOrd="5" destOrd="0" presId="urn:microsoft.com/office/officeart/2005/8/layout/vList3"/>
    <dgm:cxn modelId="{18D30CB6-8847-4BED-A7B4-F23C151ABB5C}" type="presParOf" srcId="{1D807979-3AB2-44C4-9469-F8A4BAF5E06B}" destId="{8398C815-AAAC-4CF9-9E1D-D97F69A57078}" srcOrd="6" destOrd="0" presId="urn:microsoft.com/office/officeart/2005/8/layout/vList3"/>
    <dgm:cxn modelId="{B76DD72C-BA95-48B1-8B18-D52F03EECB0F}" type="presParOf" srcId="{8398C815-AAAC-4CF9-9E1D-D97F69A57078}" destId="{9AD4C220-DB6B-4943-A481-2B1A6FBE735B}" srcOrd="0" destOrd="0" presId="urn:microsoft.com/office/officeart/2005/8/layout/vList3"/>
    <dgm:cxn modelId="{7681B287-119D-41B7-9913-9B81F5EC9C0E}" type="presParOf" srcId="{8398C815-AAAC-4CF9-9E1D-D97F69A57078}" destId="{886ED35A-13ED-41C1-9BF2-D094B9806BFB}"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2EFD00-BBA8-4378-85FF-C91F4A21DF70}" type="doc">
      <dgm:prSet loTypeId="urn:microsoft.com/office/officeart/2005/8/layout/radial2" loCatId="relationship" qsTypeId="urn:microsoft.com/office/officeart/2005/8/quickstyle/simple1" qsCatId="simple" csTypeId="urn:microsoft.com/office/officeart/2005/8/colors/colorful2" csCatId="colorful" phldr="1"/>
      <dgm:spPr/>
      <dgm:t>
        <a:bodyPr/>
        <a:lstStyle/>
        <a:p>
          <a:endParaRPr lang="en-IN"/>
        </a:p>
      </dgm:t>
    </dgm:pt>
    <dgm:pt modelId="{4579F25B-1BCE-4174-8505-D719A108575F}">
      <dgm:prSet phldrT="[Text]" custT="1"/>
      <dgm:spPr>
        <a:solidFill>
          <a:srgbClr val="00B0F0"/>
        </a:solidFill>
      </dgm:spPr>
      <dgm:t>
        <a:bodyPr/>
        <a:lstStyle/>
        <a:p>
          <a:r>
            <a:rPr lang="en-IN" sz="2400" b="1" dirty="0"/>
            <a:t>Cooks Distance&gt;1</a:t>
          </a:r>
        </a:p>
      </dgm:t>
    </dgm:pt>
    <dgm:pt modelId="{D7AC4D34-7D60-46D6-9121-3A60A19F67D2}" type="parTrans" cxnId="{9F72C0FF-E4AD-4CF8-811D-F480EA6BDF2D}">
      <dgm:prSet/>
      <dgm:spPr/>
      <dgm:t>
        <a:bodyPr/>
        <a:lstStyle/>
        <a:p>
          <a:endParaRPr lang="en-IN"/>
        </a:p>
      </dgm:t>
    </dgm:pt>
    <dgm:pt modelId="{0F12AC53-F63D-4D93-A361-B18C70DF3E17}" type="sibTrans" cxnId="{9F72C0FF-E4AD-4CF8-811D-F480EA6BDF2D}">
      <dgm:prSet/>
      <dgm:spPr/>
      <dgm:t>
        <a:bodyPr/>
        <a:lstStyle/>
        <a:p>
          <a:endParaRPr lang="en-IN"/>
        </a:p>
      </dgm:t>
    </dgm:pt>
    <dgm:pt modelId="{03893AF4-5043-431B-A6B7-02745FC0BEA6}">
      <dgm:prSet phldrT="[Text]"/>
      <dgm:spPr/>
      <dgm:t>
        <a:bodyPr/>
        <a:lstStyle/>
        <a:p>
          <a:endParaRPr lang="en-IN" dirty="0"/>
        </a:p>
      </dgm:t>
    </dgm:pt>
    <dgm:pt modelId="{C50E8C88-77F7-4C98-8674-1DF6F41A6063}" type="parTrans" cxnId="{EC190A22-6357-4233-A078-D20F97FB448E}">
      <dgm:prSet/>
      <dgm:spPr/>
      <dgm:t>
        <a:bodyPr/>
        <a:lstStyle/>
        <a:p>
          <a:endParaRPr lang="en-IN"/>
        </a:p>
      </dgm:t>
    </dgm:pt>
    <dgm:pt modelId="{3F792650-4B27-48CC-8EF4-94044BC9F4F6}" type="sibTrans" cxnId="{EC190A22-6357-4233-A078-D20F97FB448E}">
      <dgm:prSet/>
      <dgm:spPr/>
      <dgm:t>
        <a:bodyPr/>
        <a:lstStyle/>
        <a:p>
          <a:endParaRPr lang="en-IN"/>
        </a:p>
      </dgm:t>
    </dgm:pt>
    <dgm:pt modelId="{66BAE1AE-92FD-4AC3-B697-E1205F0F5BE4}">
      <dgm:prSet phldrT="[Text]" custT="1"/>
      <dgm:spPr/>
      <dgm:t>
        <a:bodyPr/>
        <a:lstStyle/>
        <a:p>
          <a:r>
            <a:rPr lang="en-IN" sz="2400" b="1" dirty="0"/>
            <a:t>Interquartile Range</a:t>
          </a:r>
        </a:p>
      </dgm:t>
    </dgm:pt>
    <dgm:pt modelId="{0509F901-E6C3-4459-9BC0-E0C88AD60B73}" type="parTrans" cxnId="{FF8A4698-9204-4D6E-BC0C-346607239153}">
      <dgm:prSet/>
      <dgm:spPr/>
      <dgm:t>
        <a:bodyPr/>
        <a:lstStyle/>
        <a:p>
          <a:endParaRPr lang="en-IN"/>
        </a:p>
      </dgm:t>
    </dgm:pt>
    <dgm:pt modelId="{26872FA2-8244-4B5D-A7C6-BE6069B9ACA8}" type="sibTrans" cxnId="{FF8A4698-9204-4D6E-BC0C-346607239153}">
      <dgm:prSet/>
      <dgm:spPr/>
      <dgm:t>
        <a:bodyPr/>
        <a:lstStyle/>
        <a:p>
          <a:endParaRPr lang="en-IN"/>
        </a:p>
      </dgm:t>
    </dgm:pt>
    <dgm:pt modelId="{1F96B60F-425C-4E98-A46C-71E4A5D819BC}">
      <dgm:prSet phldrT="[Text]"/>
      <dgm:spPr/>
      <dgm:t>
        <a:bodyPr/>
        <a:lstStyle/>
        <a:p>
          <a:endParaRPr lang="en-IN" dirty="0"/>
        </a:p>
      </dgm:t>
    </dgm:pt>
    <dgm:pt modelId="{0CE83C3F-C467-43BA-8512-B01F46EC0038}" type="parTrans" cxnId="{CCA9C4D2-67E2-4B36-89FA-2936EFC3DDD0}">
      <dgm:prSet/>
      <dgm:spPr/>
      <dgm:t>
        <a:bodyPr/>
        <a:lstStyle/>
        <a:p>
          <a:endParaRPr lang="en-IN"/>
        </a:p>
      </dgm:t>
    </dgm:pt>
    <dgm:pt modelId="{87374CDE-4696-4246-8643-4FFE9B030C85}" type="sibTrans" cxnId="{CCA9C4D2-67E2-4B36-89FA-2936EFC3DDD0}">
      <dgm:prSet/>
      <dgm:spPr/>
      <dgm:t>
        <a:bodyPr/>
        <a:lstStyle/>
        <a:p>
          <a:endParaRPr lang="en-IN"/>
        </a:p>
      </dgm:t>
    </dgm:pt>
    <dgm:pt modelId="{1878FD16-DE0D-4C84-A02E-DA35B0ECB9EB}">
      <dgm:prSet phldrT="[Text]" custT="1"/>
      <dgm:spPr/>
      <dgm:t>
        <a:bodyPr/>
        <a:lstStyle/>
        <a:p>
          <a:r>
            <a:rPr lang="en-IN" sz="2400" b="1" dirty="0"/>
            <a:t>Boxplot</a:t>
          </a:r>
        </a:p>
      </dgm:t>
    </dgm:pt>
    <dgm:pt modelId="{487973D7-53BF-411C-89D9-0E28F82D71A8}" type="parTrans" cxnId="{18B2DFF6-4004-4EE1-B91B-08E6D0D5D20E}">
      <dgm:prSet/>
      <dgm:spPr/>
      <dgm:t>
        <a:bodyPr/>
        <a:lstStyle/>
        <a:p>
          <a:endParaRPr lang="en-IN"/>
        </a:p>
      </dgm:t>
    </dgm:pt>
    <dgm:pt modelId="{FF200FEF-7A95-40BA-89CE-F989284F8C38}" type="sibTrans" cxnId="{18B2DFF6-4004-4EE1-B91B-08E6D0D5D20E}">
      <dgm:prSet/>
      <dgm:spPr/>
      <dgm:t>
        <a:bodyPr/>
        <a:lstStyle/>
        <a:p>
          <a:endParaRPr lang="en-IN"/>
        </a:p>
      </dgm:t>
    </dgm:pt>
    <dgm:pt modelId="{D076DE71-8DD0-4728-AC00-F04B482CB7A7}">
      <dgm:prSet phldrT="[Text]"/>
      <dgm:spPr/>
      <dgm:t>
        <a:bodyPr/>
        <a:lstStyle/>
        <a:p>
          <a:endParaRPr lang="en-IN" dirty="0"/>
        </a:p>
      </dgm:t>
    </dgm:pt>
    <dgm:pt modelId="{12F6A490-7C77-4D51-8E7A-9B1D6B26E411}" type="parTrans" cxnId="{A1B8FCFA-4158-4F01-903E-AB0876F6ACFC}">
      <dgm:prSet/>
      <dgm:spPr/>
      <dgm:t>
        <a:bodyPr/>
        <a:lstStyle/>
        <a:p>
          <a:endParaRPr lang="en-IN"/>
        </a:p>
      </dgm:t>
    </dgm:pt>
    <dgm:pt modelId="{CC3F96A0-2277-480E-9CD1-25737F79503C}" type="sibTrans" cxnId="{A1B8FCFA-4158-4F01-903E-AB0876F6ACFC}">
      <dgm:prSet/>
      <dgm:spPr/>
      <dgm:t>
        <a:bodyPr/>
        <a:lstStyle/>
        <a:p>
          <a:endParaRPr lang="en-IN"/>
        </a:p>
      </dgm:t>
    </dgm:pt>
    <dgm:pt modelId="{D594E0E8-0C19-432F-AE7F-EFB91793EE1C}" type="pres">
      <dgm:prSet presAssocID="{6E2EFD00-BBA8-4378-85FF-C91F4A21DF70}" presName="composite" presStyleCnt="0">
        <dgm:presLayoutVars>
          <dgm:chMax val="5"/>
          <dgm:dir/>
          <dgm:animLvl val="ctr"/>
          <dgm:resizeHandles val="exact"/>
        </dgm:presLayoutVars>
      </dgm:prSet>
      <dgm:spPr/>
    </dgm:pt>
    <dgm:pt modelId="{EAC4FFEA-8AC0-4DB3-B216-6846F5C6EDEA}" type="pres">
      <dgm:prSet presAssocID="{6E2EFD00-BBA8-4378-85FF-C91F4A21DF70}" presName="cycle" presStyleCnt="0"/>
      <dgm:spPr/>
    </dgm:pt>
    <dgm:pt modelId="{8C1B160A-9845-4E2F-B38B-4EC545F35488}" type="pres">
      <dgm:prSet presAssocID="{6E2EFD00-BBA8-4378-85FF-C91F4A21DF70}" presName="centerShape" presStyleCnt="0"/>
      <dgm:spPr/>
    </dgm:pt>
    <dgm:pt modelId="{4F315A71-F564-493C-8F58-6D61CA8A40E3}" type="pres">
      <dgm:prSet presAssocID="{6E2EFD00-BBA8-4378-85FF-C91F4A21DF70}" presName="connSite" presStyleLbl="node1" presStyleIdx="0" presStyleCnt="4"/>
      <dgm:spPr/>
    </dgm:pt>
    <dgm:pt modelId="{4863A2BE-B2EE-4C1D-BA21-695A7CD85A40}" type="pres">
      <dgm:prSet presAssocID="{6E2EFD00-BBA8-4378-85FF-C91F4A21DF70}" presName="visible" presStyleLbl="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3044" t="15344" r="14595" b="15298"/>
          </a:stretch>
        </a:blipFill>
      </dgm:spPr>
    </dgm:pt>
    <dgm:pt modelId="{D08E0414-A17E-4D3C-9441-9DD2480C381E}" type="pres">
      <dgm:prSet presAssocID="{D7AC4D34-7D60-46D6-9121-3A60A19F67D2}" presName="Name25" presStyleLbl="parChTrans1D1" presStyleIdx="0" presStyleCnt="3"/>
      <dgm:spPr/>
    </dgm:pt>
    <dgm:pt modelId="{7ABED84F-52EA-481E-A969-8479958886C5}" type="pres">
      <dgm:prSet presAssocID="{4579F25B-1BCE-4174-8505-D719A108575F}" presName="node" presStyleCnt="0"/>
      <dgm:spPr/>
    </dgm:pt>
    <dgm:pt modelId="{50F86583-E508-4446-8761-962E26BCBA6C}" type="pres">
      <dgm:prSet presAssocID="{4579F25B-1BCE-4174-8505-D719A108575F}" presName="parentNode" presStyleLbl="node1" presStyleIdx="1" presStyleCnt="4" custScaleX="134157" custScaleY="125899" custLinFactNeighborX="52257" custLinFactNeighborY="-10105">
        <dgm:presLayoutVars>
          <dgm:chMax val="1"/>
          <dgm:bulletEnabled val="1"/>
        </dgm:presLayoutVars>
      </dgm:prSet>
      <dgm:spPr/>
    </dgm:pt>
    <dgm:pt modelId="{BEA85CF0-0B1A-40BB-A15E-E0726D00CA45}" type="pres">
      <dgm:prSet presAssocID="{4579F25B-1BCE-4174-8505-D719A108575F}" presName="childNode" presStyleLbl="revTx" presStyleIdx="0" presStyleCnt="3">
        <dgm:presLayoutVars>
          <dgm:bulletEnabled val="1"/>
        </dgm:presLayoutVars>
      </dgm:prSet>
      <dgm:spPr/>
    </dgm:pt>
    <dgm:pt modelId="{B4B3AB06-4B99-4D83-9557-C8BD5CDEAF69}" type="pres">
      <dgm:prSet presAssocID="{0509F901-E6C3-4459-9BC0-E0C88AD60B73}" presName="Name25" presStyleLbl="parChTrans1D1" presStyleIdx="1" presStyleCnt="3"/>
      <dgm:spPr/>
    </dgm:pt>
    <dgm:pt modelId="{C05235C8-20B9-46FF-9D6B-B8D1293D280C}" type="pres">
      <dgm:prSet presAssocID="{66BAE1AE-92FD-4AC3-B697-E1205F0F5BE4}" presName="node" presStyleCnt="0"/>
      <dgm:spPr/>
    </dgm:pt>
    <dgm:pt modelId="{1D2BD54B-C3C3-4377-9412-ADD00F6B953B}" type="pres">
      <dgm:prSet presAssocID="{66BAE1AE-92FD-4AC3-B697-E1205F0F5BE4}" presName="parentNode" presStyleLbl="node1" presStyleIdx="2" presStyleCnt="4" custScaleX="177078" custScaleY="155646" custLinFactX="18343" custLinFactNeighborX="100000">
        <dgm:presLayoutVars>
          <dgm:chMax val="1"/>
          <dgm:bulletEnabled val="1"/>
        </dgm:presLayoutVars>
      </dgm:prSet>
      <dgm:spPr/>
    </dgm:pt>
    <dgm:pt modelId="{6D92D119-59E5-4F09-BB44-9566CA47002F}" type="pres">
      <dgm:prSet presAssocID="{66BAE1AE-92FD-4AC3-B697-E1205F0F5BE4}" presName="childNode" presStyleLbl="revTx" presStyleIdx="1" presStyleCnt="3">
        <dgm:presLayoutVars>
          <dgm:bulletEnabled val="1"/>
        </dgm:presLayoutVars>
      </dgm:prSet>
      <dgm:spPr/>
    </dgm:pt>
    <dgm:pt modelId="{81343524-C6F9-4B1D-B3D1-FC5E5A6D5755}" type="pres">
      <dgm:prSet presAssocID="{487973D7-53BF-411C-89D9-0E28F82D71A8}" presName="Name25" presStyleLbl="parChTrans1D1" presStyleIdx="2" presStyleCnt="3"/>
      <dgm:spPr/>
    </dgm:pt>
    <dgm:pt modelId="{47A0704E-3458-4FCE-B017-BF9D832451B7}" type="pres">
      <dgm:prSet presAssocID="{1878FD16-DE0D-4C84-A02E-DA35B0ECB9EB}" presName="node" presStyleCnt="0"/>
      <dgm:spPr/>
    </dgm:pt>
    <dgm:pt modelId="{CCDB3E12-3EF7-43CF-848E-6DCE17587445}" type="pres">
      <dgm:prSet presAssocID="{1878FD16-DE0D-4C84-A02E-DA35B0ECB9EB}" presName="parentNode" presStyleLbl="node1" presStyleIdx="3" presStyleCnt="4" custScaleX="122351" custScaleY="113911" custLinFactNeighborX="60629" custLinFactNeighborY="18635">
        <dgm:presLayoutVars>
          <dgm:chMax val="1"/>
          <dgm:bulletEnabled val="1"/>
        </dgm:presLayoutVars>
      </dgm:prSet>
      <dgm:spPr/>
    </dgm:pt>
    <dgm:pt modelId="{127BAF96-671A-4F14-B634-1D4C21CEB575}" type="pres">
      <dgm:prSet presAssocID="{1878FD16-DE0D-4C84-A02E-DA35B0ECB9EB}" presName="childNode" presStyleLbl="revTx" presStyleIdx="2" presStyleCnt="3">
        <dgm:presLayoutVars>
          <dgm:bulletEnabled val="1"/>
        </dgm:presLayoutVars>
      </dgm:prSet>
      <dgm:spPr/>
    </dgm:pt>
  </dgm:ptLst>
  <dgm:cxnLst>
    <dgm:cxn modelId="{BF37D80F-17A8-499D-8196-13FB6C796042}" type="presOf" srcId="{66BAE1AE-92FD-4AC3-B697-E1205F0F5BE4}" destId="{1D2BD54B-C3C3-4377-9412-ADD00F6B953B}" srcOrd="0" destOrd="0" presId="urn:microsoft.com/office/officeart/2005/8/layout/radial2"/>
    <dgm:cxn modelId="{D0BA811B-0749-470E-9D2F-E006DF8EA433}" type="presOf" srcId="{D076DE71-8DD0-4728-AC00-F04B482CB7A7}" destId="{127BAF96-671A-4F14-B634-1D4C21CEB575}" srcOrd="0" destOrd="0" presId="urn:microsoft.com/office/officeart/2005/8/layout/radial2"/>
    <dgm:cxn modelId="{EC190A22-6357-4233-A078-D20F97FB448E}" srcId="{4579F25B-1BCE-4174-8505-D719A108575F}" destId="{03893AF4-5043-431B-A6B7-02745FC0BEA6}" srcOrd="0" destOrd="0" parTransId="{C50E8C88-77F7-4C98-8674-1DF6F41A6063}" sibTransId="{3F792650-4B27-48CC-8EF4-94044BC9F4F6}"/>
    <dgm:cxn modelId="{2C9A512A-4171-45D5-96F1-6DF4A4D1CA43}" type="presOf" srcId="{D7AC4D34-7D60-46D6-9121-3A60A19F67D2}" destId="{D08E0414-A17E-4D3C-9441-9DD2480C381E}" srcOrd="0" destOrd="0" presId="urn:microsoft.com/office/officeart/2005/8/layout/radial2"/>
    <dgm:cxn modelId="{1EAD662B-FA34-40A5-BB57-1FF96F1D428D}" type="presOf" srcId="{487973D7-53BF-411C-89D9-0E28F82D71A8}" destId="{81343524-C6F9-4B1D-B3D1-FC5E5A6D5755}" srcOrd="0" destOrd="0" presId="urn:microsoft.com/office/officeart/2005/8/layout/radial2"/>
    <dgm:cxn modelId="{C5E68140-8368-4FBF-98F4-477E6E94AC5D}" type="presOf" srcId="{03893AF4-5043-431B-A6B7-02745FC0BEA6}" destId="{BEA85CF0-0B1A-40BB-A15E-E0726D00CA45}" srcOrd="0" destOrd="0" presId="urn:microsoft.com/office/officeart/2005/8/layout/radial2"/>
    <dgm:cxn modelId="{44FAA987-ED22-4238-BA71-0738C4EBF600}" type="presOf" srcId="{0509F901-E6C3-4459-9BC0-E0C88AD60B73}" destId="{B4B3AB06-4B99-4D83-9557-C8BD5CDEAF69}" srcOrd="0" destOrd="0" presId="urn:microsoft.com/office/officeart/2005/8/layout/radial2"/>
    <dgm:cxn modelId="{FF8A4698-9204-4D6E-BC0C-346607239153}" srcId="{6E2EFD00-BBA8-4378-85FF-C91F4A21DF70}" destId="{66BAE1AE-92FD-4AC3-B697-E1205F0F5BE4}" srcOrd="1" destOrd="0" parTransId="{0509F901-E6C3-4459-9BC0-E0C88AD60B73}" sibTransId="{26872FA2-8244-4B5D-A7C6-BE6069B9ACA8}"/>
    <dgm:cxn modelId="{9AF1A8CC-EBE2-45D4-944F-6906508FADE5}" type="presOf" srcId="{4579F25B-1BCE-4174-8505-D719A108575F}" destId="{50F86583-E508-4446-8761-962E26BCBA6C}" srcOrd="0" destOrd="0" presId="urn:microsoft.com/office/officeart/2005/8/layout/radial2"/>
    <dgm:cxn modelId="{CCA9C4D2-67E2-4B36-89FA-2936EFC3DDD0}" srcId="{66BAE1AE-92FD-4AC3-B697-E1205F0F5BE4}" destId="{1F96B60F-425C-4E98-A46C-71E4A5D819BC}" srcOrd="0" destOrd="0" parTransId="{0CE83C3F-C467-43BA-8512-B01F46EC0038}" sibTransId="{87374CDE-4696-4246-8643-4FFE9B030C85}"/>
    <dgm:cxn modelId="{EC27B5E4-9DB4-44FA-BF2B-7CE8932C8518}" type="presOf" srcId="{1878FD16-DE0D-4C84-A02E-DA35B0ECB9EB}" destId="{CCDB3E12-3EF7-43CF-848E-6DCE17587445}" srcOrd="0" destOrd="0" presId="urn:microsoft.com/office/officeart/2005/8/layout/radial2"/>
    <dgm:cxn modelId="{76EE1BEB-601B-4F3E-BA2A-56F8A69BF774}" type="presOf" srcId="{6E2EFD00-BBA8-4378-85FF-C91F4A21DF70}" destId="{D594E0E8-0C19-432F-AE7F-EFB91793EE1C}" srcOrd="0" destOrd="0" presId="urn:microsoft.com/office/officeart/2005/8/layout/radial2"/>
    <dgm:cxn modelId="{11534AF6-CF84-4250-A0B4-710119388582}" type="presOf" srcId="{1F96B60F-425C-4E98-A46C-71E4A5D819BC}" destId="{6D92D119-59E5-4F09-BB44-9566CA47002F}" srcOrd="0" destOrd="0" presId="urn:microsoft.com/office/officeart/2005/8/layout/radial2"/>
    <dgm:cxn modelId="{18B2DFF6-4004-4EE1-B91B-08E6D0D5D20E}" srcId="{6E2EFD00-BBA8-4378-85FF-C91F4A21DF70}" destId="{1878FD16-DE0D-4C84-A02E-DA35B0ECB9EB}" srcOrd="2" destOrd="0" parTransId="{487973D7-53BF-411C-89D9-0E28F82D71A8}" sibTransId="{FF200FEF-7A95-40BA-89CE-F989284F8C38}"/>
    <dgm:cxn modelId="{A1B8FCFA-4158-4F01-903E-AB0876F6ACFC}" srcId="{1878FD16-DE0D-4C84-A02E-DA35B0ECB9EB}" destId="{D076DE71-8DD0-4728-AC00-F04B482CB7A7}" srcOrd="0" destOrd="0" parTransId="{12F6A490-7C77-4D51-8E7A-9B1D6B26E411}" sibTransId="{CC3F96A0-2277-480E-9CD1-25737F79503C}"/>
    <dgm:cxn modelId="{9F72C0FF-E4AD-4CF8-811D-F480EA6BDF2D}" srcId="{6E2EFD00-BBA8-4378-85FF-C91F4A21DF70}" destId="{4579F25B-1BCE-4174-8505-D719A108575F}" srcOrd="0" destOrd="0" parTransId="{D7AC4D34-7D60-46D6-9121-3A60A19F67D2}" sibTransId="{0F12AC53-F63D-4D93-A361-B18C70DF3E17}"/>
    <dgm:cxn modelId="{0CC43E31-8662-47DD-9F7B-758BA6E64D3B}" type="presParOf" srcId="{D594E0E8-0C19-432F-AE7F-EFB91793EE1C}" destId="{EAC4FFEA-8AC0-4DB3-B216-6846F5C6EDEA}" srcOrd="0" destOrd="0" presId="urn:microsoft.com/office/officeart/2005/8/layout/radial2"/>
    <dgm:cxn modelId="{31054967-C4A9-41DA-BDD5-AD13C090BB53}" type="presParOf" srcId="{EAC4FFEA-8AC0-4DB3-B216-6846F5C6EDEA}" destId="{8C1B160A-9845-4E2F-B38B-4EC545F35488}" srcOrd="0" destOrd="0" presId="urn:microsoft.com/office/officeart/2005/8/layout/radial2"/>
    <dgm:cxn modelId="{80FE4C71-DE47-4DEE-9040-A008301F38C9}" type="presParOf" srcId="{8C1B160A-9845-4E2F-B38B-4EC545F35488}" destId="{4F315A71-F564-493C-8F58-6D61CA8A40E3}" srcOrd="0" destOrd="0" presId="urn:microsoft.com/office/officeart/2005/8/layout/radial2"/>
    <dgm:cxn modelId="{8995DF95-EE1E-4354-B662-6B1C994A9380}" type="presParOf" srcId="{8C1B160A-9845-4E2F-B38B-4EC545F35488}" destId="{4863A2BE-B2EE-4C1D-BA21-695A7CD85A40}" srcOrd="1" destOrd="0" presId="urn:microsoft.com/office/officeart/2005/8/layout/radial2"/>
    <dgm:cxn modelId="{F97DD8B0-A855-41CC-B127-679F9B4682E4}" type="presParOf" srcId="{EAC4FFEA-8AC0-4DB3-B216-6846F5C6EDEA}" destId="{D08E0414-A17E-4D3C-9441-9DD2480C381E}" srcOrd="1" destOrd="0" presId="urn:microsoft.com/office/officeart/2005/8/layout/radial2"/>
    <dgm:cxn modelId="{AAF97386-C7FE-4FC3-8E7B-AF539218B7E4}" type="presParOf" srcId="{EAC4FFEA-8AC0-4DB3-B216-6846F5C6EDEA}" destId="{7ABED84F-52EA-481E-A969-8479958886C5}" srcOrd="2" destOrd="0" presId="urn:microsoft.com/office/officeart/2005/8/layout/radial2"/>
    <dgm:cxn modelId="{001A67BB-2C05-4F11-9276-1039AAA04696}" type="presParOf" srcId="{7ABED84F-52EA-481E-A969-8479958886C5}" destId="{50F86583-E508-4446-8761-962E26BCBA6C}" srcOrd="0" destOrd="0" presId="urn:microsoft.com/office/officeart/2005/8/layout/radial2"/>
    <dgm:cxn modelId="{8D526D07-9B81-4A3E-AB13-278094BAF456}" type="presParOf" srcId="{7ABED84F-52EA-481E-A969-8479958886C5}" destId="{BEA85CF0-0B1A-40BB-A15E-E0726D00CA45}" srcOrd="1" destOrd="0" presId="urn:microsoft.com/office/officeart/2005/8/layout/radial2"/>
    <dgm:cxn modelId="{46163678-D417-4E5A-8B9F-02A8067C38B0}" type="presParOf" srcId="{EAC4FFEA-8AC0-4DB3-B216-6846F5C6EDEA}" destId="{B4B3AB06-4B99-4D83-9557-C8BD5CDEAF69}" srcOrd="3" destOrd="0" presId="urn:microsoft.com/office/officeart/2005/8/layout/radial2"/>
    <dgm:cxn modelId="{BDD6CCA8-548D-461E-8397-36144E7E43B7}" type="presParOf" srcId="{EAC4FFEA-8AC0-4DB3-B216-6846F5C6EDEA}" destId="{C05235C8-20B9-46FF-9D6B-B8D1293D280C}" srcOrd="4" destOrd="0" presId="urn:microsoft.com/office/officeart/2005/8/layout/radial2"/>
    <dgm:cxn modelId="{6F16C780-015B-4570-9AAC-6D116DBDA355}" type="presParOf" srcId="{C05235C8-20B9-46FF-9D6B-B8D1293D280C}" destId="{1D2BD54B-C3C3-4377-9412-ADD00F6B953B}" srcOrd="0" destOrd="0" presId="urn:microsoft.com/office/officeart/2005/8/layout/radial2"/>
    <dgm:cxn modelId="{B878C74D-3F4F-402B-A137-9518C1757668}" type="presParOf" srcId="{C05235C8-20B9-46FF-9D6B-B8D1293D280C}" destId="{6D92D119-59E5-4F09-BB44-9566CA47002F}" srcOrd="1" destOrd="0" presId="urn:microsoft.com/office/officeart/2005/8/layout/radial2"/>
    <dgm:cxn modelId="{E32B9E67-DA5B-4289-976F-F4A24719CB0A}" type="presParOf" srcId="{EAC4FFEA-8AC0-4DB3-B216-6846F5C6EDEA}" destId="{81343524-C6F9-4B1D-B3D1-FC5E5A6D5755}" srcOrd="5" destOrd="0" presId="urn:microsoft.com/office/officeart/2005/8/layout/radial2"/>
    <dgm:cxn modelId="{B515A5E7-BE42-4334-B742-53CFFB6419C0}" type="presParOf" srcId="{EAC4FFEA-8AC0-4DB3-B216-6846F5C6EDEA}" destId="{47A0704E-3458-4FCE-B017-BF9D832451B7}" srcOrd="6" destOrd="0" presId="urn:microsoft.com/office/officeart/2005/8/layout/radial2"/>
    <dgm:cxn modelId="{A4FEC3A7-429C-4AF5-AE54-4F4268A88CF9}" type="presParOf" srcId="{47A0704E-3458-4FCE-B017-BF9D832451B7}" destId="{CCDB3E12-3EF7-43CF-848E-6DCE17587445}" srcOrd="0" destOrd="0" presId="urn:microsoft.com/office/officeart/2005/8/layout/radial2"/>
    <dgm:cxn modelId="{6F526353-9D7C-4EAC-8176-62B6CB654B80}" type="presParOf" srcId="{47A0704E-3458-4FCE-B017-BF9D832451B7}" destId="{127BAF96-671A-4F14-B634-1D4C21CEB575}" srcOrd="1" destOrd="0" presId="urn:microsoft.com/office/officeart/2005/8/layout/radial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E4FA0D-56DA-43CC-A1DA-81B6D8A452D6}" type="doc">
      <dgm:prSet loTypeId="urn:microsoft.com/office/officeart/2005/8/layout/arrow2" loCatId="process" qsTypeId="urn:microsoft.com/office/officeart/2005/8/quickstyle/simple1" qsCatId="simple" csTypeId="urn:microsoft.com/office/officeart/2005/8/colors/accent1_2" csCatId="accent1" phldr="1"/>
      <dgm:spPr/>
    </dgm:pt>
    <dgm:pt modelId="{A493732D-2C48-4C02-900A-6EF4A60DD200}">
      <dgm:prSet phldrT="[Text]"/>
      <dgm:spPr/>
      <dgm:t>
        <a:bodyPr/>
        <a:lstStyle/>
        <a:p>
          <a:r>
            <a:rPr lang="en-IN" dirty="0"/>
            <a:t>Late Aircraft Delay: 1.22%</a:t>
          </a:r>
        </a:p>
      </dgm:t>
    </dgm:pt>
    <dgm:pt modelId="{26ED3F70-0704-4C5B-A85A-AB8E3D564E9F}" type="parTrans" cxnId="{B46813ED-98D8-4EF1-A844-9DF23787A97C}">
      <dgm:prSet/>
      <dgm:spPr/>
      <dgm:t>
        <a:bodyPr/>
        <a:lstStyle/>
        <a:p>
          <a:endParaRPr lang="en-IN"/>
        </a:p>
      </dgm:t>
    </dgm:pt>
    <dgm:pt modelId="{A205305E-BE5D-4EA6-9E99-F8C807C05730}" type="sibTrans" cxnId="{B46813ED-98D8-4EF1-A844-9DF23787A97C}">
      <dgm:prSet/>
      <dgm:spPr/>
      <dgm:t>
        <a:bodyPr/>
        <a:lstStyle/>
        <a:p>
          <a:endParaRPr lang="en-IN"/>
        </a:p>
      </dgm:t>
    </dgm:pt>
    <dgm:pt modelId="{36508787-F712-474A-A711-9A03DC666C3C}">
      <dgm:prSet phldrT="[Text]"/>
      <dgm:spPr/>
      <dgm:t>
        <a:bodyPr/>
        <a:lstStyle/>
        <a:p>
          <a:r>
            <a:rPr lang="en-IN" dirty="0"/>
            <a:t>Carrier Delay: 7.36%</a:t>
          </a:r>
        </a:p>
      </dgm:t>
    </dgm:pt>
    <dgm:pt modelId="{115FE842-3310-4EAE-AFE5-5F5AF006361C}" type="parTrans" cxnId="{F6A005CD-4D46-48DB-B925-7FBCEB3D4DD5}">
      <dgm:prSet/>
      <dgm:spPr/>
      <dgm:t>
        <a:bodyPr/>
        <a:lstStyle/>
        <a:p>
          <a:endParaRPr lang="en-IN"/>
        </a:p>
      </dgm:t>
    </dgm:pt>
    <dgm:pt modelId="{6B2783F7-F0DC-4296-AB5D-EC2BEF03EF34}" type="sibTrans" cxnId="{F6A005CD-4D46-48DB-B925-7FBCEB3D4DD5}">
      <dgm:prSet/>
      <dgm:spPr/>
      <dgm:t>
        <a:bodyPr/>
        <a:lstStyle/>
        <a:p>
          <a:endParaRPr lang="en-IN"/>
        </a:p>
      </dgm:t>
    </dgm:pt>
    <dgm:pt modelId="{0C10F793-7102-4EA6-BD2A-CB2D2B49BB1E}">
      <dgm:prSet phldrT="[Text]"/>
      <dgm:spPr/>
      <dgm:t>
        <a:bodyPr/>
        <a:lstStyle/>
        <a:p>
          <a:r>
            <a:rPr lang="en-IN" dirty="0">
              <a:solidFill>
                <a:schemeClr val="tx1">
                  <a:lumMod val="95000"/>
                  <a:lumOff val="5000"/>
                </a:schemeClr>
              </a:solidFill>
            </a:rPr>
            <a:t>Weather Delay: 9.11%</a:t>
          </a:r>
        </a:p>
      </dgm:t>
    </dgm:pt>
    <dgm:pt modelId="{A3EE0A08-142D-490B-9931-7F591F93D81F}" type="parTrans" cxnId="{BCD375B3-30E9-408A-9EFD-0FAD72003E5D}">
      <dgm:prSet/>
      <dgm:spPr/>
      <dgm:t>
        <a:bodyPr/>
        <a:lstStyle/>
        <a:p>
          <a:endParaRPr lang="en-IN"/>
        </a:p>
      </dgm:t>
    </dgm:pt>
    <dgm:pt modelId="{92D853F3-BE17-4621-B0CB-941D22EB071E}" type="sibTrans" cxnId="{BCD375B3-30E9-408A-9EFD-0FAD72003E5D}">
      <dgm:prSet/>
      <dgm:spPr/>
      <dgm:t>
        <a:bodyPr/>
        <a:lstStyle/>
        <a:p>
          <a:endParaRPr lang="en-IN"/>
        </a:p>
      </dgm:t>
    </dgm:pt>
    <dgm:pt modelId="{0C64AAFD-0060-4C80-9196-018DB1E968EB}" type="pres">
      <dgm:prSet presAssocID="{C5E4FA0D-56DA-43CC-A1DA-81B6D8A452D6}" presName="arrowDiagram" presStyleCnt="0">
        <dgm:presLayoutVars>
          <dgm:chMax val="5"/>
          <dgm:dir/>
          <dgm:resizeHandles val="exact"/>
        </dgm:presLayoutVars>
      </dgm:prSet>
      <dgm:spPr/>
    </dgm:pt>
    <dgm:pt modelId="{AED7B6F0-65E4-45E6-874B-11D68280BBCD}" type="pres">
      <dgm:prSet presAssocID="{C5E4FA0D-56DA-43CC-A1DA-81B6D8A452D6}" presName="arrow" presStyleLbl="bgShp" presStyleIdx="0" presStyleCnt="1" custLinFactNeighborX="42284" custLinFactNeighborY="19782"/>
      <dgm:spPr>
        <a:solidFill>
          <a:schemeClr val="accent3">
            <a:lumMod val="75000"/>
          </a:schemeClr>
        </a:solidFill>
      </dgm:spPr>
    </dgm:pt>
    <dgm:pt modelId="{7B9116A8-3310-4C86-B3F1-AB465EB0D47F}" type="pres">
      <dgm:prSet presAssocID="{C5E4FA0D-56DA-43CC-A1DA-81B6D8A452D6}" presName="arrowDiagram3" presStyleCnt="0"/>
      <dgm:spPr/>
    </dgm:pt>
    <dgm:pt modelId="{A9EBB9EF-9571-4A89-88FF-9FCE277CF5E7}" type="pres">
      <dgm:prSet presAssocID="{A493732D-2C48-4C02-900A-6EF4A60DD200}" presName="bullet3a" presStyleLbl="node1" presStyleIdx="0" presStyleCnt="3" custScaleX="161784" custScaleY="167967" custLinFactNeighborX="74511" custLinFactNeighborY="82791"/>
      <dgm:spPr/>
    </dgm:pt>
    <dgm:pt modelId="{7637147B-3010-4215-8FDE-F6D1A1EBF95D}" type="pres">
      <dgm:prSet presAssocID="{A493732D-2C48-4C02-900A-6EF4A60DD200}" presName="textBox3a" presStyleLbl="revTx" presStyleIdx="0" presStyleCnt="3" custScaleY="52582" custLinFactNeighborX="15705" custLinFactNeighborY="-2232">
        <dgm:presLayoutVars>
          <dgm:bulletEnabled val="1"/>
        </dgm:presLayoutVars>
      </dgm:prSet>
      <dgm:spPr/>
    </dgm:pt>
    <dgm:pt modelId="{A8B41532-74A6-4BAC-A087-161414D395D9}" type="pres">
      <dgm:prSet presAssocID="{36508787-F712-474A-A711-9A03DC666C3C}" presName="bullet3b" presStyleLbl="node1" presStyleIdx="1" presStyleCnt="3" custScaleX="204039" custScaleY="184882" custLinFactNeighborX="-13740" custLinFactNeighborY="54959"/>
      <dgm:spPr/>
    </dgm:pt>
    <dgm:pt modelId="{D255BCEB-234E-4F20-B982-D15216D5BBA5}" type="pres">
      <dgm:prSet presAssocID="{36508787-F712-474A-A711-9A03DC666C3C}" presName="textBox3b" presStyleLbl="revTx" presStyleIdx="1" presStyleCnt="3" custScaleY="27487" custLinFactNeighborX="11660" custLinFactNeighborY="-13808">
        <dgm:presLayoutVars>
          <dgm:bulletEnabled val="1"/>
        </dgm:presLayoutVars>
      </dgm:prSet>
      <dgm:spPr/>
    </dgm:pt>
    <dgm:pt modelId="{AE9AF10D-FE57-411F-A980-1B15D4C6A194}" type="pres">
      <dgm:prSet presAssocID="{0C10F793-7102-4EA6-BD2A-CB2D2B49BB1E}" presName="bullet3c" presStyleLbl="node1" presStyleIdx="2" presStyleCnt="3" custScaleX="239266" custScaleY="192254" custLinFactNeighborX="-3312" custLinFactNeighborY="13246"/>
      <dgm:spPr/>
    </dgm:pt>
    <dgm:pt modelId="{D414A598-CEB0-4B4B-B4D0-4D26377CC04F}" type="pres">
      <dgm:prSet presAssocID="{0C10F793-7102-4EA6-BD2A-CB2D2B49BB1E}" presName="textBox3c" presStyleLbl="revTx" presStyleIdx="2" presStyleCnt="3" custScaleX="100680" custScaleY="33202" custLinFactNeighborX="5382" custLinFactNeighborY="-13076">
        <dgm:presLayoutVars>
          <dgm:bulletEnabled val="1"/>
        </dgm:presLayoutVars>
      </dgm:prSet>
      <dgm:spPr/>
    </dgm:pt>
  </dgm:ptLst>
  <dgm:cxnLst>
    <dgm:cxn modelId="{B9E8C772-9D1E-450A-8A38-9A68938AB4CD}" type="presOf" srcId="{C5E4FA0D-56DA-43CC-A1DA-81B6D8A452D6}" destId="{0C64AAFD-0060-4C80-9196-018DB1E968EB}" srcOrd="0" destOrd="0" presId="urn:microsoft.com/office/officeart/2005/8/layout/arrow2"/>
    <dgm:cxn modelId="{D6CFEE8A-8C80-4361-B344-4BF5905A4EC5}" type="presOf" srcId="{36508787-F712-474A-A711-9A03DC666C3C}" destId="{D255BCEB-234E-4F20-B982-D15216D5BBA5}" srcOrd="0" destOrd="0" presId="urn:microsoft.com/office/officeart/2005/8/layout/arrow2"/>
    <dgm:cxn modelId="{FF11389C-4057-4A6C-A590-BA6EBB03E8A7}" type="presOf" srcId="{0C10F793-7102-4EA6-BD2A-CB2D2B49BB1E}" destId="{D414A598-CEB0-4B4B-B4D0-4D26377CC04F}" srcOrd="0" destOrd="0" presId="urn:microsoft.com/office/officeart/2005/8/layout/arrow2"/>
    <dgm:cxn modelId="{EE53A4A8-DCC1-452B-9146-A0D0DE19A173}" type="presOf" srcId="{A493732D-2C48-4C02-900A-6EF4A60DD200}" destId="{7637147B-3010-4215-8FDE-F6D1A1EBF95D}" srcOrd="0" destOrd="0" presId="urn:microsoft.com/office/officeart/2005/8/layout/arrow2"/>
    <dgm:cxn modelId="{BCD375B3-30E9-408A-9EFD-0FAD72003E5D}" srcId="{C5E4FA0D-56DA-43CC-A1DA-81B6D8A452D6}" destId="{0C10F793-7102-4EA6-BD2A-CB2D2B49BB1E}" srcOrd="2" destOrd="0" parTransId="{A3EE0A08-142D-490B-9931-7F591F93D81F}" sibTransId="{92D853F3-BE17-4621-B0CB-941D22EB071E}"/>
    <dgm:cxn modelId="{F6A005CD-4D46-48DB-B925-7FBCEB3D4DD5}" srcId="{C5E4FA0D-56DA-43CC-A1DA-81B6D8A452D6}" destId="{36508787-F712-474A-A711-9A03DC666C3C}" srcOrd="1" destOrd="0" parTransId="{115FE842-3310-4EAE-AFE5-5F5AF006361C}" sibTransId="{6B2783F7-F0DC-4296-AB5D-EC2BEF03EF34}"/>
    <dgm:cxn modelId="{B46813ED-98D8-4EF1-A844-9DF23787A97C}" srcId="{C5E4FA0D-56DA-43CC-A1DA-81B6D8A452D6}" destId="{A493732D-2C48-4C02-900A-6EF4A60DD200}" srcOrd="0" destOrd="0" parTransId="{26ED3F70-0704-4C5B-A85A-AB8E3D564E9F}" sibTransId="{A205305E-BE5D-4EA6-9E99-F8C807C05730}"/>
    <dgm:cxn modelId="{7A2F9D6F-B53B-4FA4-93BB-2815287708B7}" type="presParOf" srcId="{0C64AAFD-0060-4C80-9196-018DB1E968EB}" destId="{AED7B6F0-65E4-45E6-874B-11D68280BBCD}" srcOrd="0" destOrd="0" presId="urn:microsoft.com/office/officeart/2005/8/layout/arrow2"/>
    <dgm:cxn modelId="{6B1323F8-797A-4B49-8303-EC51890443E4}" type="presParOf" srcId="{0C64AAFD-0060-4C80-9196-018DB1E968EB}" destId="{7B9116A8-3310-4C86-B3F1-AB465EB0D47F}" srcOrd="1" destOrd="0" presId="urn:microsoft.com/office/officeart/2005/8/layout/arrow2"/>
    <dgm:cxn modelId="{3ADEFBAC-1DB7-4F3E-8846-ABD0CDBE38B0}" type="presParOf" srcId="{7B9116A8-3310-4C86-B3F1-AB465EB0D47F}" destId="{A9EBB9EF-9571-4A89-88FF-9FCE277CF5E7}" srcOrd="0" destOrd="0" presId="urn:microsoft.com/office/officeart/2005/8/layout/arrow2"/>
    <dgm:cxn modelId="{10B18983-7395-4C3B-9BDD-B7EC5785F8BC}" type="presParOf" srcId="{7B9116A8-3310-4C86-B3F1-AB465EB0D47F}" destId="{7637147B-3010-4215-8FDE-F6D1A1EBF95D}" srcOrd="1" destOrd="0" presId="urn:microsoft.com/office/officeart/2005/8/layout/arrow2"/>
    <dgm:cxn modelId="{D1E55F4F-0F1F-4306-959F-8129C6869CEA}" type="presParOf" srcId="{7B9116A8-3310-4C86-B3F1-AB465EB0D47F}" destId="{A8B41532-74A6-4BAC-A087-161414D395D9}" srcOrd="2" destOrd="0" presId="urn:microsoft.com/office/officeart/2005/8/layout/arrow2"/>
    <dgm:cxn modelId="{65BE0C48-0500-4606-837E-A186207F8D0F}" type="presParOf" srcId="{7B9116A8-3310-4C86-B3F1-AB465EB0D47F}" destId="{D255BCEB-234E-4F20-B982-D15216D5BBA5}" srcOrd="3" destOrd="0" presId="urn:microsoft.com/office/officeart/2005/8/layout/arrow2"/>
    <dgm:cxn modelId="{653727C7-7E7C-4A88-996C-7ED492076D82}" type="presParOf" srcId="{7B9116A8-3310-4C86-B3F1-AB465EB0D47F}" destId="{AE9AF10D-FE57-411F-A980-1B15D4C6A194}" srcOrd="4" destOrd="0" presId="urn:microsoft.com/office/officeart/2005/8/layout/arrow2"/>
    <dgm:cxn modelId="{8A6ACA1E-4309-4F79-A253-225B9F9875F5}" type="presParOf" srcId="{7B9116A8-3310-4C86-B3F1-AB465EB0D47F}" destId="{D414A598-CEB0-4B4B-B4D0-4D26377CC04F}"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6A0B39-4AFB-49A1-913E-253564C2BD22}"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IN"/>
        </a:p>
      </dgm:t>
    </dgm:pt>
    <dgm:pt modelId="{E007BD79-B247-4E8B-8F8B-263BCF8F5670}">
      <dgm:prSet phldrT="[Text]"/>
      <dgm:spPr>
        <a:solidFill>
          <a:schemeClr val="tx2">
            <a:lumMod val="40000"/>
            <a:lumOff val="60000"/>
          </a:schemeClr>
        </a:solidFill>
      </dgm:spPr>
      <dgm:t>
        <a:bodyPr/>
        <a:lstStyle/>
        <a:p>
          <a:r>
            <a:rPr lang="en-IN" dirty="0"/>
            <a:t>RMSE</a:t>
          </a:r>
        </a:p>
      </dgm:t>
    </dgm:pt>
    <dgm:pt modelId="{6F5237F9-F0EA-4332-866B-E7446F6DB60F}" type="parTrans" cxnId="{39821FB2-3CBA-411C-8B48-CF11D79A82A9}">
      <dgm:prSet/>
      <dgm:spPr/>
      <dgm:t>
        <a:bodyPr/>
        <a:lstStyle/>
        <a:p>
          <a:endParaRPr lang="en-IN"/>
        </a:p>
      </dgm:t>
    </dgm:pt>
    <dgm:pt modelId="{FF9CB775-06EC-40FD-B625-C6D17DE45AFD}" type="sibTrans" cxnId="{39821FB2-3CBA-411C-8B48-CF11D79A82A9}">
      <dgm:prSet/>
      <dgm:spPr/>
      <dgm:t>
        <a:bodyPr/>
        <a:lstStyle/>
        <a:p>
          <a:endParaRPr lang="en-IN"/>
        </a:p>
      </dgm:t>
    </dgm:pt>
    <dgm:pt modelId="{2738141A-1E23-4864-AF62-2FFFBC8E1DFB}" type="pres">
      <dgm:prSet presAssocID="{D96A0B39-4AFB-49A1-913E-253564C2BD22}" presName="Name0" presStyleCnt="0">
        <dgm:presLayoutVars>
          <dgm:dir/>
          <dgm:animLvl val="lvl"/>
          <dgm:resizeHandles/>
        </dgm:presLayoutVars>
      </dgm:prSet>
      <dgm:spPr/>
    </dgm:pt>
    <dgm:pt modelId="{DE65A860-472C-4478-8184-F85AA85B8D0C}" type="pres">
      <dgm:prSet presAssocID="{E007BD79-B247-4E8B-8F8B-263BCF8F5670}" presName="linNode" presStyleCnt="0"/>
      <dgm:spPr/>
    </dgm:pt>
    <dgm:pt modelId="{AD51A69E-CD8E-469D-AC2E-A6665C90CDFC}" type="pres">
      <dgm:prSet presAssocID="{E007BD79-B247-4E8B-8F8B-263BCF8F5670}" presName="parentShp" presStyleLbl="node1" presStyleIdx="0" presStyleCnt="1">
        <dgm:presLayoutVars>
          <dgm:bulletEnabled val="1"/>
        </dgm:presLayoutVars>
      </dgm:prSet>
      <dgm:spPr/>
    </dgm:pt>
    <dgm:pt modelId="{2AEC9F79-8345-4EF2-8B97-ECB8EA7EC428}" type="pres">
      <dgm:prSet presAssocID="{E007BD79-B247-4E8B-8F8B-263BCF8F5670}" presName="childShp" presStyleLbl="bgAccFollowNode1" presStyleIdx="0" presStyleCnt="1">
        <dgm:presLayoutVars>
          <dgm:bulletEnabled val="1"/>
        </dgm:presLayoutVars>
      </dgm:prSet>
      <dgm:spPr/>
    </dgm:pt>
  </dgm:ptLst>
  <dgm:cxnLst>
    <dgm:cxn modelId="{FD70D007-115C-4C34-BD5F-EBB8C2960AF1}" type="presOf" srcId="{E007BD79-B247-4E8B-8F8B-263BCF8F5670}" destId="{AD51A69E-CD8E-469D-AC2E-A6665C90CDFC}" srcOrd="0" destOrd="0" presId="urn:microsoft.com/office/officeart/2005/8/layout/vList6"/>
    <dgm:cxn modelId="{3ED00015-E59D-4477-9F74-5415BEEF4B8B}" type="presOf" srcId="{D96A0B39-4AFB-49A1-913E-253564C2BD22}" destId="{2738141A-1E23-4864-AF62-2FFFBC8E1DFB}" srcOrd="0" destOrd="0" presId="urn:microsoft.com/office/officeart/2005/8/layout/vList6"/>
    <dgm:cxn modelId="{39821FB2-3CBA-411C-8B48-CF11D79A82A9}" srcId="{D96A0B39-4AFB-49A1-913E-253564C2BD22}" destId="{E007BD79-B247-4E8B-8F8B-263BCF8F5670}" srcOrd="0" destOrd="0" parTransId="{6F5237F9-F0EA-4332-866B-E7446F6DB60F}" sibTransId="{FF9CB775-06EC-40FD-B625-C6D17DE45AFD}"/>
    <dgm:cxn modelId="{0C3A01BD-35CF-46CA-8991-7FA435F6D05D}" type="presParOf" srcId="{2738141A-1E23-4864-AF62-2FFFBC8E1DFB}" destId="{DE65A860-472C-4478-8184-F85AA85B8D0C}" srcOrd="0" destOrd="0" presId="urn:microsoft.com/office/officeart/2005/8/layout/vList6"/>
    <dgm:cxn modelId="{10F9A59D-F648-4DAD-BD14-EF58E6C2AE7D}" type="presParOf" srcId="{DE65A860-472C-4478-8184-F85AA85B8D0C}" destId="{AD51A69E-CD8E-469D-AC2E-A6665C90CDFC}" srcOrd="0" destOrd="0" presId="urn:microsoft.com/office/officeart/2005/8/layout/vList6"/>
    <dgm:cxn modelId="{16C7AE57-EA8F-4230-802D-0E3C8819155C}" type="presParOf" srcId="{DE65A860-472C-4478-8184-F85AA85B8D0C}" destId="{2AEC9F79-8345-4EF2-8B97-ECB8EA7EC42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6A0B39-4AFB-49A1-913E-253564C2BD22}"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IN"/>
        </a:p>
      </dgm:t>
    </dgm:pt>
    <dgm:pt modelId="{E007BD79-B247-4E8B-8F8B-263BCF8F5670}">
      <dgm:prSet phldrT="[Text]"/>
      <dgm:spPr>
        <a:solidFill>
          <a:schemeClr val="tx2">
            <a:lumMod val="40000"/>
            <a:lumOff val="60000"/>
          </a:schemeClr>
        </a:solidFill>
      </dgm:spPr>
      <dgm:t>
        <a:bodyPr/>
        <a:lstStyle/>
        <a:p>
          <a:r>
            <a:rPr lang="en-IN" dirty="0"/>
            <a:t>RMSE</a:t>
          </a:r>
        </a:p>
      </dgm:t>
    </dgm:pt>
    <dgm:pt modelId="{6F5237F9-F0EA-4332-866B-E7446F6DB60F}" type="parTrans" cxnId="{39821FB2-3CBA-411C-8B48-CF11D79A82A9}">
      <dgm:prSet/>
      <dgm:spPr/>
      <dgm:t>
        <a:bodyPr/>
        <a:lstStyle/>
        <a:p>
          <a:endParaRPr lang="en-IN"/>
        </a:p>
      </dgm:t>
    </dgm:pt>
    <dgm:pt modelId="{FF9CB775-06EC-40FD-B625-C6D17DE45AFD}" type="sibTrans" cxnId="{39821FB2-3CBA-411C-8B48-CF11D79A82A9}">
      <dgm:prSet/>
      <dgm:spPr/>
      <dgm:t>
        <a:bodyPr/>
        <a:lstStyle/>
        <a:p>
          <a:endParaRPr lang="en-IN"/>
        </a:p>
      </dgm:t>
    </dgm:pt>
    <dgm:pt modelId="{2738141A-1E23-4864-AF62-2FFFBC8E1DFB}" type="pres">
      <dgm:prSet presAssocID="{D96A0B39-4AFB-49A1-913E-253564C2BD22}" presName="Name0" presStyleCnt="0">
        <dgm:presLayoutVars>
          <dgm:dir/>
          <dgm:animLvl val="lvl"/>
          <dgm:resizeHandles/>
        </dgm:presLayoutVars>
      </dgm:prSet>
      <dgm:spPr/>
    </dgm:pt>
    <dgm:pt modelId="{DE65A860-472C-4478-8184-F85AA85B8D0C}" type="pres">
      <dgm:prSet presAssocID="{E007BD79-B247-4E8B-8F8B-263BCF8F5670}" presName="linNode" presStyleCnt="0"/>
      <dgm:spPr/>
    </dgm:pt>
    <dgm:pt modelId="{AD51A69E-CD8E-469D-AC2E-A6665C90CDFC}" type="pres">
      <dgm:prSet presAssocID="{E007BD79-B247-4E8B-8F8B-263BCF8F5670}" presName="parentShp" presStyleLbl="node1" presStyleIdx="0" presStyleCnt="1">
        <dgm:presLayoutVars>
          <dgm:bulletEnabled val="1"/>
        </dgm:presLayoutVars>
      </dgm:prSet>
      <dgm:spPr/>
    </dgm:pt>
    <dgm:pt modelId="{2AEC9F79-8345-4EF2-8B97-ECB8EA7EC428}" type="pres">
      <dgm:prSet presAssocID="{E007BD79-B247-4E8B-8F8B-263BCF8F5670}" presName="childShp" presStyleLbl="bgAccFollowNode1" presStyleIdx="0" presStyleCnt="1">
        <dgm:presLayoutVars>
          <dgm:bulletEnabled val="1"/>
        </dgm:presLayoutVars>
      </dgm:prSet>
      <dgm:spPr/>
    </dgm:pt>
  </dgm:ptLst>
  <dgm:cxnLst>
    <dgm:cxn modelId="{F4857300-EE9E-4BD9-B5F5-DD3B4C548E39}" type="presOf" srcId="{E007BD79-B247-4E8B-8F8B-263BCF8F5670}" destId="{AD51A69E-CD8E-469D-AC2E-A6665C90CDFC}" srcOrd="0" destOrd="0" presId="urn:microsoft.com/office/officeart/2005/8/layout/vList6"/>
    <dgm:cxn modelId="{99609B65-003F-4501-A404-ED6313B3723C}" type="presOf" srcId="{D96A0B39-4AFB-49A1-913E-253564C2BD22}" destId="{2738141A-1E23-4864-AF62-2FFFBC8E1DFB}" srcOrd="0" destOrd="0" presId="urn:microsoft.com/office/officeart/2005/8/layout/vList6"/>
    <dgm:cxn modelId="{39821FB2-3CBA-411C-8B48-CF11D79A82A9}" srcId="{D96A0B39-4AFB-49A1-913E-253564C2BD22}" destId="{E007BD79-B247-4E8B-8F8B-263BCF8F5670}" srcOrd="0" destOrd="0" parTransId="{6F5237F9-F0EA-4332-866B-E7446F6DB60F}" sibTransId="{FF9CB775-06EC-40FD-B625-C6D17DE45AFD}"/>
    <dgm:cxn modelId="{7F7946A9-5800-4847-9EE2-3B33EFBC2059}" type="presParOf" srcId="{2738141A-1E23-4864-AF62-2FFFBC8E1DFB}" destId="{DE65A860-472C-4478-8184-F85AA85B8D0C}" srcOrd="0" destOrd="0" presId="urn:microsoft.com/office/officeart/2005/8/layout/vList6"/>
    <dgm:cxn modelId="{EC699BCA-A652-46AB-A463-13188A37BB42}" type="presParOf" srcId="{DE65A860-472C-4478-8184-F85AA85B8D0C}" destId="{AD51A69E-CD8E-469D-AC2E-A6665C90CDFC}" srcOrd="0" destOrd="0" presId="urn:microsoft.com/office/officeart/2005/8/layout/vList6"/>
    <dgm:cxn modelId="{D5D77748-BB5E-4CD1-B58D-2A96742B71F5}" type="presParOf" srcId="{DE65A860-472C-4478-8184-F85AA85B8D0C}" destId="{2AEC9F79-8345-4EF2-8B97-ECB8EA7EC428}"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4E5A52-9A58-4607-BF7D-3FA0427FB614}"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en-IN"/>
        </a:p>
      </dgm:t>
    </dgm:pt>
    <dgm:pt modelId="{69EAA996-92B3-40E5-8725-0E6E175B0BD7}">
      <dgm:prSet phldrT="[Text]"/>
      <dgm:spPr/>
      <dgm:t>
        <a:bodyPr/>
        <a:lstStyle/>
        <a:p>
          <a:r>
            <a:rPr lang="en-IN" dirty="0"/>
            <a:t>Optimal Cut off</a:t>
          </a:r>
        </a:p>
      </dgm:t>
    </dgm:pt>
    <dgm:pt modelId="{98BF1CD2-02C3-4935-880E-D2F0B1265BA0}" type="parTrans" cxnId="{747C9599-DADE-43FB-88C8-9D9EDAD0D4B8}">
      <dgm:prSet/>
      <dgm:spPr/>
      <dgm:t>
        <a:bodyPr/>
        <a:lstStyle/>
        <a:p>
          <a:endParaRPr lang="en-IN"/>
        </a:p>
      </dgm:t>
    </dgm:pt>
    <dgm:pt modelId="{9692E67D-149B-4FA7-88CD-D0BA7470E076}" type="sibTrans" cxnId="{747C9599-DADE-43FB-88C8-9D9EDAD0D4B8}">
      <dgm:prSet/>
      <dgm:spPr/>
      <dgm:t>
        <a:bodyPr/>
        <a:lstStyle/>
        <a:p>
          <a:endParaRPr lang="en-IN"/>
        </a:p>
      </dgm:t>
    </dgm:pt>
    <dgm:pt modelId="{B0900D76-B683-4778-AEE0-240C0278A136}">
      <dgm:prSet phldrT="[Text]"/>
      <dgm:spPr/>
      <dgm:t>
        <a:bodyPr/>
        <a:lstStyle/>
        <a:p>
          <a:r>
            <a:rPr lang="en-IN" dirty="0"/>
            <a:t>Misclassification Error</a:t>
          </a:r>
        </a:p>
      </dgm:t>
    </dgm:pt>
    <dgm:pt modelId="{9CCED26D-7A67-4025-9E11-BFD364578152}" type="parTrans" cxnId="{477DEBA6-3E6A-4951-BEC4-51EA35FE3AC7}">
      <dgm:prSet/>
      <dgm:spPr/>
      <dgm:t>
        <a:bodyPr/>
        <a:lstStyle/>
        <a:p>
          <a:endParaRPr lang="en-IN"/>
        </a:p>
      </dgm:t>
    </dgm:pt>
    <dgm:pt modelId="{B60F7884-372C-4412-BBB9-70447BD97986}" type="sibTrans" cxnId="{477DEBA6-3E6A-4951-BEC4-51EA35FE3AC7}">
      <dgm:prSet/>
      <dgm:spPr/>
      <dgm:t>
        <a:bodyPr/>
        <a:lstStyle/>
        <a:p>
          <a:endParaRPr lang="en-IN"/>
        </a:p>
      </dgm:t>
    </dgm:pt>
    <dgm:pt modelId="{8F1DB76E-A787-4EC4-A8CF-6F94E5D9F539}">
      <dgm:prSet phldrT="[Text]"/>
      <dgm:spPr/>
      <dgm:t>
        <a:bodyPr/>
        <a:lstStyle/>
        <a:p>
          <a:r>
            <a:rPr lang="en-IN" dirty="0"/>
            <a:t>AUROC</a:t>
          </a:r>
        </a:p>
      </dgm:t>
    </dgm:pt>
    <dgm:pt modelId="{A97B711F-36F3-4235-B54D-E404E33552DE}" type="parTrans" cxnId="{DD1EA663-ADFA-4793-BB04-B3D4C6141FD4}">
      <dgm:prSet/>
      <dgm:spPr/>
      <dgm:t>
        <a:bodyPr/>
        <a:lstStyle/>
        <a:p>
          <a:endParaRPr lang="en-IN"/>
        </a:p>
      </dgm:t>
    </dgm:pt>
    <dgm:pt modelId="{C3506CBD-5486-4BDC-AEBF-020CD1EA2664}" type="sibTrans" cxnId="{DD1EA663-ADFA-4793-BB04-B3D4C6141FD4}">
      <dgm:prSet/>
      <dgm:spPr/>
      <dgm:t>
        <a:bodyPr/>
        <a:lstStyle/>
        <a:p>
          <a:endParaRPr lang="en-IN"/>
        </a:p>
      </dgm:t>
    </dgm:pt>
    <dgm:pt modelId="{0B8F2E77-30B1-413B-98A3-12D525BE9155}">
      <dgm:prSet phldrT="[Text]"/>
      <dgm:spPr/>
      <dgm:t>
        <a:bodyPr/>
        <a:lstStyle/>
        <a:p>
          <a:r>
            <a:rPr lang="en-IN" dirty="0"/>
            <a:t>Accuracy</a:t>
          </a:r>
        </a:p>
      </dgm:t>
    </dgm:pt>
    <dgm:pt modelId="{A3356EC2-AB63-489B-A088-379381BDCF94}" type="parTrans" cxnId="{22E41BB5-047A-462E-9B9B-EA042DC3B661}">
      <dgm:prSet/>
      <dgm:spPr/>
      <dgm:t>
        <a:bodyPr/>
        <a:lstStyle/>
        <a:p>
          <a:endParaRPr lang="en-IN"/>
        </a:p>
      </dgm:t>
    </dgm:pt>
    <dgm:pt modelId="{BB98386B-E34E-4062-8ACF-6B93FE2E3AFC}" type="sibTrans" cxnId="{22E41BB5-047A-462E-9B9B-EA042DC3B661}">
      <dgm:prSet/>
      <dgm:spPr/>
      <dgm:t>
        <a:bodyPr/>
        <a:lstStyle/>
        <a:p>
          <a:endParaRPr lang="en-IN"/>
        </a:p>
      </dgm:t>
    </dgm:pt>
    <dgm:pt modelId="{484E037B-D097-4E2B-84AD-0B866CB0761F}">
      <dgm:prSet phldrT="[Text]"/>
      <dgm:spPr/>
      <dgm:t>
        <a:bodyPr/>
        <a:lstStyle/>
        <a:p>
          <a:r>
            <a:rPr lang="en-IN" dirty="0"/>
            <a:t>Concordance</a:t>
          </a:r>
        </a:p>
      </dgm:t>
    </dgm:pt>
    <dgm:pt modelId="{DF3F2E8E-42B7-482A-8C88-816278FAAC72}" type="parTrans" cxnId="{10A491CF-3A58-4AB7-999D-68F6A0AF7D1C}">
      <dgm:prSet/>
      <dgm:spPr/>
      <dgm:t>
        <a:bodyPr/>
        <a:lstStyle/>
        <a:p>
          <a:endParaRPr lang="en-IN"/>
        </a:p>
      </dgm:t>
    </dgm:pt>
    <dgm:pt modelId="{0BAEF6DC-244B-4523-BCB8-79752C8D8468}" type="sibTrans" cxnId="{10A491CF-3A58-4AB7-999D-68F6A0AF7D1C}">
      <dgm:prSet/>
      <dgm:spPr/>
      <dgm:t>
        <a:bodyPr/>
        <a:lstStyle/>
        <a:p>
          <a:endParaRPr lang="en-IN"/>
        </a:p>
      </dgm:t>
    </dgm:pt>
    <dgm:pt modelId="{71324AC4-1FE2-44EF-9B72-9EDD82A2884A}" type="pres">
      <dgm:prSet presAssocID="{824E5A52-9A58-4607-BF7D-3FA0427FB614}" presName="Name0" presStyleCnt="0">
        <dgm:presLayoutVars>
          <dgm:dir/>
          <dgm:animLvl val="lvl"/>
          <dgm:resizeHandles/>
        </dgm:presLayoutVars>
      </dgm:prSet>
      <dgm:spPr/>
    </dgm:pt>
    <dgm:pt modelId="{B54A5BC2-14E1-4B6E-B213-FA997086395F}" type="pres">
      <dgm:prSet presAssocID="{69EAA996-92B3-40E5-8725-0E6E175B0BD7}" presName="linNode" presStyleCnt="0"/>
      <dgm:spPr/>
    </dgm:pt>
    <dgm:pt modelId="{6CEBA185-2AF4-439C-9CF3-105F14B21EEB}" type="pres">
      <dgm:prSet presAssocID="{69EAA996-92B3-40E5-8725-0E6E175B0BD7}" presName="parentShp" presStyleLbl="node1" presStyleIdx="0" presStyleCnt="5">
        <dgm:presLayoutVars>
          <dgm:bulletEnabled val="1"/>
        </dgm:presLayoutVars>
      </dgm:prSet>
      <dgm:spPr/>
    </dgm:pt>
    <dgm:pt modelId="{503AAA7A-E603-4C11-BE73-C804FB708868}" type="pres">
      <dgm:prSet presAssocID="{69EAA996-92B3-40E5-8725-0E6E175B0BD7}" presName="childShp" presStyleLbl="bgAccFollowNode1" presStyleIdx="0" presStyleCnt="5" custScaleX="62214">
        <dgm:presLayoutVars>
          <dgm:bulletEnabled val="1"/>
        </dgm:presLayoutVars>
      </dgm:prSet>
      <dgm:spPr/>
    </dgm:pt>
    <dgm:pt modelId="{7A826315-4E5D-483D-A331-9765BEC9D84A}" type="pres">
      <dgm:prSet presAssocID="{9692E67D-149B-4FA7-88CD-D0BA7470E076}" presName="spacing" presStyleCnt="0"/>
      <dgm:spPr/>
    </dgm:pt>
    <dgm:pt modelId="{6D1628EA-9D2B-4DA5-A3F1-37EB3BE34530}" type="pres">
      <dgm:prSet presAssocID="{B0900D76-B683-4778-AEE0-240C0278A136}" presName="linNode" presStyleCnt="0"/>
      <dgm:spPr/>
    </dgm:pt>
    <dgm:pt modelId="{4B7509F3-07A8-4C3C-A00E-627B3DD817F6}" type="pres">
      <dgm:prSet presAssocID="{B0900D76-B683-4778-AEE0-240C0278A136}" presName="parentShp" presStyleLbl="node1" presStyleIdx="1" presStyleCnt="5">
        <dgm:presLayoutVars>
          <dgm:bulletEnabled val="1"/>
        </dgm:presLayoutVars>
      </dgm:prSet>
      <dgm:spPr/>
    </dgm:pt>
    <dgm:pt modelId="{8F4D93BB-307F-4FBD-9C52-338EFBD5E43A}" type="pres">
      <dgm:prSet presAssocID="{B0900D76-B683-4778-AEE0-240C0278A136}" presName="childShp" presStyleLbl="bgAccFollowNode1" presStyleIdx="1" presStyleCnt="5" custScaleX="62214">
        <dgm:presLayoutVars>
          <dgm:bulletEnabled val="1"/>
        </dgm:presLayoutVars>
      </dgm:prSet>
      <dgm:spPr/>
    </dgm:pt>
    <dgm:pt modelId="{9C8D61B2-D99F-403D-94BE-15A153C3C647}" type="pres">
      <dgm:prSet presAssocID="{B60F7884-372C-4412-BBB9-70447BD97986}" presName="spacing" presStyleCnt="0"/>
      <dgm:spPr/>
    </dgm:pt>
    <dgm:pt modelId="{0EA528CF-C0BB-42AE-8B8D-9A514A2B1DD1}" type="pres">
      <dgm:prSet presAssocID="{0B8F2E77-30B1-413B-98A3-12D525BE9155}" presName="linNode" presStyleCnt="0"/>
      <dgm:spPr/>
    </dgm:pt>
    <dgm:pt modelId="{3B993C6D-2F07-4114-B041-64D2AB48C8B1}" type="pres">
      <dgm:prSet presAssocID="{0B8F2E77-30B1-413B-98A3-12D525BE9155}" presName="parentShp" presStyleLbl="node1" presStyleIdx="2" presStyleCnt="5">
        <dgm:presLayoutVars>
          <dgm:bulletEnabled val="1"/>
        </dgm:presLayoutVars>
      </dgm:prSet>
      <dgm:spPr/>
    </dgm:pt>
    <dgm:pt modelId="{14000DDD-67F8-47C3-978B-57DB20F68620}" type="pres">
      <dgm:prSet presAssocID="{0B8F2E77-30B1-413B-98A3-12D525BE9155}" presName="childShp" presStyleLbl="bgAccFollowNode1" presStyleIdx="2" presStyleCnt="5" custScaleX="62214">
        <dgm:presLayoutVars>
          <dgm:bulletEnabled val="1"/>
        </dgm:presLayoutVars>
      </dgm:prSet>
      <dgm:spPr/>
    </dgm:pt>
    <dgm:pt modelId="{CD2EAB9F-A64A-48E8-96D6-31171F921125}" type="pres">
      <dgm:prSet presAssocID="{BB98386B-E34E-4062-8ACF-6B93FE2E3AFC}" presName="spacing" presStyleCnt="0"/>
      <dgm:spPr/>
    </dgm:pt>
    <dgm:pt modelId="{B8DAEC03-08EB-441D-9AB8-27F3696306B8}" type="pres">
      <dgm:prSet presAssocID="{484E037B-D097-4E2B-84AD-0B866CB0761F}" presName="linNode" presStyleCnt="0"/>
      <dgm:spPr/>
    </dgm:pt>
    <dgm:pt modelId="{8FAA058B-548C-4085-8B59-6FA26F8150A2}" type="pres">
      <dgm:prSet presAssocID="{484E037B-D097-4E2B-84AD-0B866CB0761F}" presName="parentShp" presStyleLbl="node1" presStyleIdx="3" presStyleCnt="5">
        <dgm:presLayoutVars>
          <dgm:bulletEnabled val="1"/>
        </dgm:presLayoutVars>
      </dgm:prSet>
      <dgm:spPr/>
    </dgm:pt>
    <dgm:pt modelId="{0ABF5015-7AF6-4069-961D-51790C540F4A}" type="pres">
      <dgm:prSet presAssocID="{484E037B-D097-4E2B-84AD-0B866CB0761F}" presName="childShp" presStyleLbl="bgAccFollowNode1" presStyleIdx="3" presStyleCnt="5" custScaleX="62214">
        <dgm:presLayoutVars>
          <dgm:bulletEnabled val="1"/>
        </dgm:presLayoutVars>
      </dgm:prSet>
      <dgm:spPr/>
    </dgm:pt>
    <dgm:pt modelId="{963F17EF-9F1B-4219-B7D4-E38DE3D46C4C}" type="pres">
      <dgm:prSet presAssocID="{0BAEF6DC-244B-4523-BCB8-79752C8D8468}" presName="spacing" presStyleCnt="0"/>
      <dgm:spPr/>
    </dgm:pt>
    <dgm:pt modelId="{7B17B2C4-019E-4F5C-8F0E-5FB82BE2429C}" type="pres">
      <dgm:prSet presAssocID="{8F1DB76E-A787-4EC4-A8CF-6F94E5D9F539}" presName="linNode" presStyleCnt="0"/>
      <dgm:spPr/>
    </dgm:pt>
    <dgm:pt modelId="{1C231995-608F-4A04-B2C3-B08BB99AA111}" type="pres">
      <dgm:prSet presAssocID="{8F1DB76E-A787-4EC4-A8CF-6F94E5D9F539}" presName="parentShp" presStyleLbl="node1" presStyleIdx="4" presStyleCnt="5">
        <dgm:presLayoutVars>
          <dgm:bulletEnabled val="1"/>
        </dgm:presLayoutVars>
      </dgm:prSet>
      <dgm:spPr/>
    </dgm:pt>
    <dgm:pt modelId="{A36F577C-4B85-4933-89A5-CD123FBF04CB}" type="pres">
      <dgm:prSet presAssocID="{8F1DB76E-A787-4EC4-A8CF-6F94E5D9F539}" presName="childShp" presStyleLbl="bgAccFollowNode1" presStyleIdx="4" presStyleCnt="5" custScaleX="62214">
        <dgm:presLayoutVars>
          <dgm:bulletEnabled val="1"/>
        </dgm:presLayoutVars>
      </dgm:prSet>
      <dgm:spPr/>
    </dgm:pt>
  </dgm:ptLst>
  <dgm:cxnLst>
    <dgm:cxn modelId="{04F86A09-99ED-4CA8-8486-A1613EF7F4A0}" type="presOf" srcId="{824E5A52-9A58-4607-BF7D-3FA0427FB614}" destId="{71324AC4-1FE2-44EF-9B72-9EDD82A2884A}" srcOrd="0" destOrd="0" presId="urn:microsoft.com/office/officeart/2005/8/layout/vList6"/>
    <dgm:cxn modelId="{DD1EA663-ADFA-4793-BB04-B3D4C6141FD4}" srcId="{824E5A52-9A58-4607-BF7D-3FA0427FB614}" destId="{8F1DB76E-A787-4EC4-A8CF-6F94E5D9F539}" srcOrd="4" destOrd="0" parTransId="{A97B711F-36F3-4235-B54D-E404E33552DE}" sibTransId="{C3506CBD-5486-4BDC-AEBF-020CD1EA2664}"/>
    <dgm:cxn modelId="{8BB0704A-B34B-450C-B203-6C6869FFCB51}" type="presOf" srcId="{69EAA996-92B3-40E5-8725-0E6E175B0BD7}" destId="{6CEBA185-2AF4-439C-9CF3-105F14B21EEB}" srcOrd="0" destOrd="0" presId="urn:microsoft.com/office/officeart/2005/8/layout/vList6"/>
    <dgm:cxn modelId="{30D90481-10C9-4975-B2F1-447BACF2F089}" type="presOf" srcId="{484E037B-D097-4E2B-84AD-0B866CB0761F}" destId="{8FAA058B-548C-4085-8B59-6FA26F8150A2}" srcOrd="0" destOrd="0" presId="urn:microsoft.com/office/officeart/2005/8/layout/vList6"/>
    <dgm:cxn modelId="{747C9599-DADE-43FB-88C8-9D9EDAD0D4B8}" srcId="{824E5A52-9A58-4607-BF7D-3FA0427FB614}" destId="{69EAA996-92B3-40E5-8725-0E6E175B0BD7}" srcOrd="0" destOrd="0" parTransId="{98BF1CD2-02C3-4935-880E-D2F0B1265BA0}" sibTransId="{9692E67D-149B-4FA7-88CD-D0BA7470E076}"/>
    <dgm:cxn modelId="{477DEBA6-3E6A-4951-BEC4-51EA35FE3AC7}" srcId="{824E5A52-9A58-4607-BF7D-3FA0427FB614}" destId="{B0900D76-B683-4778-AEE0-240C0278A136}" srcOrd="1" destOrd="0" parTransId="{9CCED26D-7A67-4025-9E11-BFD364578152}" sibTransId="{B60F7884-372C-4412-BBB9-70447BD97986}"/>
    <dgm:cxn modelId="{22E41BB5-047A-462E-9B9B-EA042DC3B661}" srcId="{824E5A52-9A58-4607-BF7D-3FA0427FB614}" destId="{0B8F2E77-30B1-413B-98A3-12D525BE9155}" srcOrd="2" destOrd="0" parTransId="{A3356EC2-AB63-489B-A088-379381BDCF94}" sibTransId="{BB98386B-E34E-4062-8ACF-6B93FE2E3AFC}"/>
    <dgm:cxn modelId="{1F7B01B6-04C0-40F8-8473-402A099EE739}" type="presOf" srcId="{B0900D76-B683-4778-AEE0-240C0278A136}" destId="{4B7509F3-07A8-4C3C-A00E-627B3DD817F6}" srcOrd="0" destOrd="0" presId="urn:microsoft.com/office/officeart/2005/8/layout/vList6"/>
    <dgm:cxn modelId="{F5DF29C0-45E4-42A7-B564-62933D70FE18}" type="presOf" srcId="{8F1DB76E-A787-4EC4-A8CF-6F94E5D9F539}" destId="{1C231995-608F-4A04-B2C3-B08BB99AA111}" srcOrd="0" destOrd="0" presId="urn:microsoft.com/office/officeart/2005/8/layout/vList6"/>
    <dgm:cxn modelId="{14B573CC-E90D-4A5A-A8AB-21AF8787967B}" type="presOf" srcId="{0B8F2E77-30B1-413B-98A3-12D525BE9155}" destId="{3B993C6D-2F07-4114-B041-64D2AB48C8B1}" srcOrd="0" destOrd="0" presId="urn:microsoft.com/office/officeart/2005/8/layout/vList6"/>
    <dgm:cxn modelId="{10A491CF-3A58-4AB7-999D-68F6A0AF7D1C}" srcId="{824E5A52-9A58-4607-BF7D-3FA0427FB614}" destId="{484E037B-D097-4E2B-84AD-0B866CB0761F}" srcOrd="3" destOrd="0" parTransId="{DF3F2E8E-42B7-482A-8C88-816278FAAC72}" sibTransId="{0BAEF6DC-244B-4523-BCB8-79752C8D8468}"/>
    <dgm:cxn modelId="{2E0E5BEF-F2B9-40DE-ADAC-3EF68E05DF72}" type="presParOf" srcId="{71324AC4-1FE2-44EF-9B72-9EDD82A2884A}" destId="{B54A5BC2-14E1-4B6E-B213-FA997086395F}" srcOrd="0" destOrd="0" presId="urn:microsoft.com/office/officeart/2005/8/layout/vList6"/>
    <dgm:cxn modelId="{5208334D-F0C8-4FFD-9A28-E294809101A1}" type="presParOf" srcId="{B54A5BC2-14E1-4B6E-B213-FA997086395F}" destId="{6CEBA185-2AF4-439C-9CF3-105F14B21EEB}" srcOrd="0" destOrd="0" presId="urn:microsoft.com/office/officeart/2005/8/layout/vList6"/>
    <dgm:cxn modelId="{8EA3E2A5-9F16-4D71-B263-B076B435D718}" type="presParOf" srcId="{B54A5BC2-14E1-4B6E-B213-FA997086395F}" destId="{503AAA7A-E603-4C11-BE73-C804FB708868}" srcOrd="1" destOrd="0" presId="urn:microsoft.com/office/officeart/2005/8/layout/vList6"/>
    <dgm:cxn modelId="{FFBD9281-2815-4126-A9AB-5CF55C2932C6}" type="presParOf" srcId="{71324AC4-1FE2-44EF-9B72-9EDD82A2884A}" destId="{7A826315-4E5D-483D-A331-9765BEC9D84A}" srcOrd="1" destOrd="0" presId="urn:microsoft.com/office/officeart/2005/8/layout/vList6"/>
    <dgm:cxn modelId="{D894D6BD-395D-416B-ABF9-BB481EA523F7}" type="presParOf" srcId="{71324AC4-1FE2-44EF-9B72-9EDD82A2884A}" destId="{6D1628EA-9D2B-4DA5-A3F1-37EB3BE34530}" srcOrd="2" destOrd="0" presId="urn:microsoft.com/office/officeart/2005/8/layout/vList6"/>
    <dgm:cxn modelId="{5E9868A8-6EC2-4021-990A-AEE316468D55}" type="presParOf" srcId="{6D1628EA-9D2B-4DA5-A3F1-37EB3BE34530}" destId="{4B7509F3-07A8-4C3C-A00E-627B3DD817F6}" srcOrd="0" destOrd="0" presId="urn:microsoft.com/office/officeart/2005/8/layout/vList6"/>
    <dgm:cxn modelId="{F98930AA-0AF5-4A18-9B53-2488BC21938A}" type="presParOf" srcId="{6D1628EA-9D2B-4DA5-A3F1-37EB3BE34530}" destId="{8F4D93BB-307F-4FBD-9C52-338EFBD5E43A}" srcOrd="1" destOrd="0" presId="urn:microsoft.com/office/officeart/2005/8/layout/vList6"/>
    <dgm:cxn modelId="{9972022C-EEB4-47EC-A331-4618900F3E9F}" type="presParOf" srcId="{71324AC4-1FE2-44EF-9B72-9EDD82A2884A}" destId="{9C8D61B2-D99F-403D-94BE-15A153C3C647}" srcOrd="3" destOrd="0" presId="urn:microsoft.com/office/officeart/2005/8/layout/vList6"/>
    <dgm:cxn modelId="{128CFE22-B6CF-4C89-91C1-956928E7FC2A}" type="presParOf" srcId="{71324AC4-1FE2-44EF-9B72-9EDD82A2884A}" destId="{0EA528CF-C0BB-42AE-8B8D-9A514A2B1DD1}" srcOrd="4" destOrd="0" presId="urn:microsoft.com/office/officeart/2005/8/layout/vList6"/>
    <dgm:cxn modelId="{EB033284-91E0-4F23-88CE-B34E3BE2581E}" type="presParOf" srcId="{0EA528CF-C0BB-42AE-8B8D-9A514A2B1DD1}" destId="{3B993C6D-2F07-4114-B041-64D2AB48C8B1}" srcOrd="0" destOrd="0" presId="urn:microsoft.com/office/officeart/2005/8/layout/vList6"/>
    <dgm:cxn modelId="{D8F48D09-22FD-4CE0-BB75-3AEE3642F1BF}" type="presParOf" srcId="{0EA528CF-C0BB-42AE-8B8D-9A514A2B1DD1}" destId="{14000DDD-67F8-47C3-978B-57DB20F68620}" srcOrd="1" destOrd="0" presId="urn:microsoft.com/office/officeart/2005/8/layout/vList6"/>
    <dgm:cxn modelId="{D1CE54EE-12C5-42D1-9F2D-DDC60C1F1B9B}" type="presParOf" srcId="{71324AC4-1FE2-44EF-9B72-9EDD82A2884A}" destId="{CD2EAB9F-A64A-48E8-96D6-31171F921125}" srcOrd="5" destOrd="0" presId="urn:microsoft.com/office/officeart/2005/8/layout/vList6"/>
    <dgm:cxn modelId="{93B0F92F-EDC3-4A2A-84B0-AF6EB0E32175}" type="presParOf" srcId="{71324AC4-1FE2-44EF-9B72-9EDD82A2884A}" destId="{B8DAEC03-08EB-441D-9AB8-27F3696306B8}" srcOrd="6" destOrd="0" presId="urn:microsoft.com/office/officeart/2005/8/layout/vList6"/>
    <dgm:cxn modelId="{D77F19C1-A66F-4293-9C78-16EC8779D3DE}" type="presParOf" srcId="{B8DAEC03-08EB-441D-9AB8-27F3696306B8}" destId="{8FAA058B-548C-4085-8B59-6FA26F8150A2}" srcOrd="0" destOrd="0" presId="urn:microsoft.com/office/officeart/2005/8/layout/vList6"/>
    <dgm:cxn modelId="{F1D4CAE2-F930-46D4-8DB0-5DBA0B00D334}" type="presParOf" srcId="{B8DAEC03-08EB-441D-9AB8-27F3696306B8}" destId="{0ABF5015-7AF6-4069-961D-51790C540F4A}" srcOrd="1" destOrd="0" presId="urn:microsoft.com/office/officeart/2005/8/layout/vList6"/>
    <dgm:cxn modelId="{92B51C14-E233-4415-87DA-A95AB9FD8517}" type="presParOf" srcId="{71324AC4-1FE2-44EF-9B72-9EDD82A2884A}" destId="{963F17EF-9F1B-4219-B7D4-E38DE3D46C4C}" srcOrd="7" destOrd="0" presId="urn:microsoft.com/office/officeart/2005/8/layout/vList6"/>
    <dgm:cxn modelId="{CA6B7C5F-8906-4D56-8B7C-085611190615}" type="presParOf" srcId="{71324AC4-1FE2-44EF-9B72-9EDD82A2884A}" destId="{7B17B2C4-019E-4F5C-8F0E-5FB82BE2429C}" srcOrd="8" destOrd="0" presId="urn:microsoft.com/office/officeart/2005/8/layout/vList6"/>
    <dgm:cxn modelId="{504F32A0-FFEE-4951-8918-1E68567CBF0B}" type="presParOf" srcId="{7B17B2C4-019E-4F5C-8F0E-5FB82BE2429C}" destId="{1C231995-608F-4A04-B2C3-B08BB99AA111}" srcOrd="0" destOrd="0" presId="urn:microsoft.com/office/officeart/2005/8/layout/vList6"/>
    <dgm:cxn modelId="{29F31860-AED0-4A9A-B1EA-4CADFBF48B44}" type="presParOf" srcId="{7B17B2C4-019E-4F5C-8F0E-5FB82BE2429C}" destId="{A36F577C-4B85-4933-89A5-CD123FBF04C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4C2A4AC-B736-4DD5-AE02-DB863C8297EF}" type="doc">
      <dgm:prSet loTypeId="urn:microsoft.com/office/officeart/2005/8/layout/matrix3" loCatId="matrix" qsTypeId="urn:microsoft.com/office/officeart/2005/8/quickstyle/simple1" qsCatId="simple" csTypeId="urn:microsoft.com/office/officeart/2005/8/colors/accent3_3" csCatId="accent3" phldr="1"/>
      <dgm:spPr/>
      <dgm:t>
        <a:bodyPr/>
        <a:lstStyle/>
        <a:p>
          <a:endParaRPr lang="en-IN"/>
        </a:p>
      </dgm:t>
    </dgm:pt>
    <dgm:pt modelId="{FA7BECDA-A560-45C3-8543-6FF1A1F8760C}">
      <dgm:prSet custT="1"/>
      <dgm:spPr/>
      <dgm:t>
        <a:bodyPr/>
        <a:lstStyle/>
        <a:p>
          <a:r>
            <a:rPr lang="en-IN" sz="1100" b="1" dirty="0"/>
            <a:t>Misclassification Error: 0.1748</a:t>
          </a:r>
        </a:p>
      </dgm:t>
    </dgm:pt>
    <dgm:pt modelId="{D0A3812C-F3E0-4080-ABBD-32AFD25A8940}" type="parTrans" cxnId="{00278C44-B310-48B1-8C47-7BF905D648A1}">
      <dgm:prSet/>
      <dgm:spPr/>
      <dgm:t>
        <a:bodyPr/>
        <a:lstStyle/>
        <a:p>
          <a:endParaRPr lang="en-IN"/>
        </a:p>
      </dgm:t>
    </dgm:pt>
    <dgm:pt modelId="{002E8C5B-4948-41A1-92FC-5EB2FC74F2D9}" type="sibTrans" cxnId="{00278C44-B310-48B1-8C47-7BF905D648A1}">
      <dgm:prSet/>
      <dgm:spPr/>
      <dgm:t>
        <a:bodyPr/>
        <a:lstStyle/>
        <a:p>
          <a:endParaRPr lang="en-IN"/>
        </a:p>
      </dgm:t>
    </dgm:pt>
    <dgm:pt modelId="{ECC111AB-D27A-429E-B357-5924AE288A1E}">
      <dgm:prSet phldrT="[Text]" custT="1"/>
      <dgm:spPr/>
      <dgm:t>
        <a:bodyPr/>
        <a:lstStyle/>
        <a:p>
          <a:r>
            <a:rPr lang="en-IN" sz="1200" b="1" dirty="0"/>
            <a:t>Accuracy: 0.8251</a:t>
          </a:r>
        </a:p>
      </dgm:t>
    </dgm:pt>
    <dgm:pt modelId="{D1E7279F-4B95-484F-B9A2-D750D3C3493B}" type="parTrans" cxnId="{E2F19C4E-6C96-4B9B-B58B-A154F6C7E8E7}">
      <dgm:prSet/>
      <dgm:spPr/>
      <dgm:t>
        <a:bodyPr/>
        <a:lstStyle/>
        <a:p>
          <a:endParaRPr lang="en-IN"/>
        </a:p>
      </dgm:t>
    </dgm:pt>
    <dgm:pt modelId="{698934AD-2BEA-4133-9E9E-331B165931D0}" type="sibTrans" cxnId="{E2F19C4E-6C96-4B9B-B58B-A154F6C7E8E7}">
      <dgm:prSet/>
      <dgm:spPr/>
      <dgm:t>
        <a:bodyPr/>
        <a:lstStyle/>
        <a:p>
          <a:endParaRPr lang="en-IN"/>
        </a:p>
      </dgm:t>
    </dgm:pt>
    <dgm:pt modelId="{D44A8EAB-54AB-4D13-A06A-A2C8C4D3D5DB}">
      <dgm:prSet phldrT="[Text]" custT="1"/>
      <dgm:spPr/>
      <dgm:t>
        <a:bodyPr/>
        <a:lstStyle/>
        <a:p>
          <a:r>
            <a:rPr lang="en-IN" sz="1200" b="1" dirty="0"/>
            <a:t>Concordance: 0.6838</a:t>
          </a:r>
        </a:p>
      </dgm:t>
    </dgm:pt>
    <dgm:pt modelId="{E571CACC-49D9-468D-AA48-8B7C538BC2A4}" type="parTrans" cxnId="{25AC600E-C1D9-4724-B81A-937BEEA58F07}">
      <dgm:prSet/>
      <dgm:spPr/>
      <dgm:t>
        <a:bodyPr/>
        <a:lstStyle/>
        <a:p>
          <a:endParaRPr lang="en-IN"/>
        </a:p>
      </dgm:t>
    </dgm:pt>
    <dgm:pt modelId="{B4F3FA4E-0A89-4C35-B71B-B3F097050C4B}" type="sibTrans" cxnId="{25AC600E-C1D9-4724-B81A-937BEEA58F07}">
      <dgm:prSet/>
      <dgm:spPr/>
      <dgm:t>
        <a:bodyPr/>
        <a:lstStyle/>
        <a:p>
          <a:endParaRPr lang="en-IN"/>
        </a:p>
      </dgm:t>
    </dgm:pt>
    <dgm:pt modelId="{8C0C6A22-E87E-48A0-8444-343238E02567}">
      <dgm:prSet phldrT="[Text]" custT="1"/>
      <dgm:spPr/>
      <dgm:t>
        <a:bodyPr/>
        <a:lstStyle/>
        <a:p>
          <a:r>
            <a:rPr lang="en-IN" sz="1200" b="1" dirty="0"/>
            <a:t>AUROC: 0.7717</a:t>
          </a:r>
        </a:p>
      </dgm:t>
    </dgm:pt>
    <dgm:pt modelId="{06F95EF3-9CC8-4BBD-9DF1-57BD1120457E}" type="parTrans" cxnId="{3E3F0167-F953-43CD-AA68-82D17DD210EC}">
      <dgm:prSet/>
      <dgm:spPr/>
      <dgm:t>
        <a:bodyPr/>
        <a:lstStyle/>
        <a:p>
          <a:endParaRPr lang="en-IN"/>
        </a:p>
      </dgm:t>
    </dgm:pt>
    <dgm:pt modelId="{270F1BEA-9C50-4CA5-8EB9-BF1D9598E2AD}" type="sibTrans" cxnId="{3E3F0167-F953-43CD-AA68-82D17DD210EC}">
      <dgm:prSet/>
      <dgm:spPr/>
      <dgm:t>
        <a:bodyPr/>
        <a:lstStyle/>
        <a:p>
          <a:endParaRPr lang="en-IN"/>
        </a:p>
      </dgm:t>
    </dgm:pt>
    <dgm:pt modelId="{BB73FFBE-BA9D-4156-B835-CB06FEB7D4D6}" type="pres">
      <dgm:prSet presAssocID="{34C2A4AC-B736-4DD5-AE02-DB863C8297EF}" presName="matrix" presStyleCnt="0">
        <dgm:presLayoutVars>
          <dgm:chMax val="1"/>
          <dgm:dir/>
          <dgm:resizeHandles val="exact"/>
        </dgm:presLayoutVars>
      </dgm:prSet>
      <dgm:spPr/>
    </dgm:pt>
    <dgm:pt modelId="{2B4BC337-3030-4F85-9B0B-E54D94930852}" type="pres">
      <dgm:prSet presAssocID="{34C2A4AC-B736-4DD5-AE02-DB863C8297EF}" presName="diamond" presStyleLbl="bgShp" presStyleIdx="0" presStyleCnt="1"/>
      <dgm:spPr/>
    </dgm:pt>
    <dgm:pt modelId="{366D77DE-A203-420D-A891-0C74414FCA99}" type="pres">
      <dgm:prSet presAssocID="{34C2A4AC-B736-4DD5-AE02-DB863C8297EF}" presName="quad1" presStyleLbl="node1" presStyleIdx="0" presStyleCnt="4">
        <dgm:presLayoutVars>
          <dgm:chMax val="0"/>
          <dgm:chPref val="0"/>
          <dgm:bulletEnabled val="1"/>
        </dgm:presLayoutVars>
      </dgm:prSet>
      <dgm:spPr/>
    </dgm:pt>
    <dgm:pt modelId="{8574FF2A-CAE6-46A4-BB98-22EE8AC7D19E}" type="pres">
      <dgm:prSet presAssocID="{34C2A4AC-B736-4DD5-AE02-DB863C8297EF}" presName="quad2" presStyleLbl="node1" presStyleIdx="1" presStyleCnt="4">
        <dgm:presLayoutVars>
          <dgm:chMax val="0"/>
          <dgm:chPref val="0"/>
          <dgm:bulletEnabled val="1"/>
        </dgm:presLayoutVars>
      </dgm:prSet>
      <dgm:spPr/>
    </dgm:pt>
    <dgm:pt modelId="{D040D8EE-3CFD-4126-92B8-3CEBB911B44F}" type="pres">
      <dgm:prSet presAssocID="{34C2A4AC-B736-4DD5-AE02-DB863C8297EF}" presName="quad3" presStyleLbl="node1" presStyleIdx="2" presStyleCnt="4">
        <dgm:presLayoutVars>
          <dgm:chMax val="0"/>
          <dgm:chPref val="0"/>
          <dgm:bulletEnabled val="1"/>
        </dgm:presLayoutVars>
      </dgm:prSet>
      <dgm:spPr/>
    </dgm:pt>
    <dgm:pt modelId="{0FE26586-3042-454C-BD0D-931AC18E13AB}" type="pres">
      <dgm:prSet presAssocID="{34C2A4AC-B736-4DD5-AE02-DB863C8297EF}" presName="quad4" presStyleLbl="node1" presStyleIdx="3" presStyleCnt="4">
        <dgm:presLayoutVars>
          <dgm:chMax val="0"/>
          <dgm:chPref val="0"/>
          <dgm:bulletEnabled val="1"/>
        </dgm:presLayoutVars>
      </dgm:prSet>
      <dgm:spPr/>
    </dgm:pt>
  </dgm:ptLst>
  <dgm:cxnLst>
    <dgm:cxn modelId="{25AC600E-C1D9-4724-B81A-937BEEA58F07}" srcId="{34C2A4AC-B736-4DD5-AE02-DB863C8297EF}" destId="{D44A8EAB-54AB-4D13-A06A-A2C8C4D3D5DB}" srcOrd="2" destOrd="0" parTransId="{E571CACC-49D9-468D-AA48-8B7C538BC2A4}" sibTransId="{B4F3FA4E-0A89-4C35-B71B-B3F097050C4B}"/>
    <dgm:cxn modelId="{6F62851C-06CF-42C5-8CC0-498E45E12C69}" type="presOf" srcId="{D44A8EAB-54AB-4D13-A06A-A2C8C4D3D5DB}" destId="{D040D8EE-3CFD-4126-92B8-3CEBB911B44F}" srcOrd="0" destOrd="0" presId="urn:microsoft.com/office/officeart/2005/8/layout/matrix3"/>
    <dgm:cxn modelId="{7546FC21-D853-44CE-9614-D25E68FE621E}" type="presOf" srcId="{34C2A4AC-B736-4DD5-AE02-DB863C8297EF}" destId="{BB73FFBE-BA9D-4156-B835-CB06FEB7D4D6}" srcOrd="0" destOrd="0" presId="urn:microsoft.com/office/officeart/2005/8/layout/matrix3"/>
    <dgm:cxn modelId="{368AAE3C-A62A-47AF-8044-C704CD384525}" type="presOf" srcId="{ECC111AB-D27A-429E-B357-5924AE288A1E}" destId="{8574FF2A-CAE6-46A4-BB98-22EE8AC7D19E}" srcOrd="0" destOrd="0" presId="urn:microsoft.com/office/officeart/2005/8/layout/matrix3"/>
    <dgm:cxn modelId="{00278C44-B310-48B1-8C47-7BF905D648A1}" srcId="{34C2A4AC-B736-4DD5-AE02-DB863C8297EF}" destId="{FA7BECDA-A560-45C3-8543-6FF1A1F8760C}" srcOrd="0" destOrd="0" parTransId="{D0A3812C-F3E0-4080-ABBD-32AFD25A8940}" sibTransId="{002E8C5B-4948-41A1-92FC-5EB2FC74F2D9}"/>
    <dgm:cxn modelId="{3E3F0167-F953-43CD-AA68-82D17DD210EC}" srcId="{34C2A4AC-B736-4DD5-AE02-DB863C8297EF}" destId="{8C0C6A22-E87E-48A0-8444-343238E02567}" srcOrd="3" destOrd="0" parTransId="{06F95EF3-9CC8-4BBD-9DF1-57BD1120457E}" sibTransId="{270F1BEA-9C50-4CA5-8EB9-BF1D9598E2AD}"/>
    <dgm:cxn modelId="{DEF17B6D-33D4-4A7F-B711-9F1DB66028A6}" type="presOf" srcId="{FA7BECDA-A560-45C3-8543-6FF1A1F8760C}" destId="{366D77DE-A203-420D-A891-0C74414FCA99}" srcOrd="0" destOrd="0" presId="urn:microsoft.com/office/officeart/2005/8/layout/matrix3"/>
    <dgm:cxn modelId="{E2F19C4E-6C96-4B9B-B58B-A154F6C7E8E7}" srcId="{34C2A4AC-B736-4DD5-AE02-DB863C8297EF}" destId="{ECC111AB-D27A-429E-B357-5924AE288A1E}" srcOrd="1" destOrd="0" parTransId="{D1E7279F-4B95-484F-B9A2-D750D3C3493B}" sibTransId="{698934AD-2BEA-4133-9E9E-331B165931D0}"/>
    <dgm:cxn modelId="{20DC37D0-BAB5-4B9F-A071-E8441D8BB066}" type="presOf" srcId="{8C0C6A22-E87E-48A0-8444-343238E02567}" destId="{0FE26586-3042-454C-BD0D-931AC18E13AB}" srcOrd="0" destOrd="0" presId="urn:microsoft.com/office/officeart/2005/8/layout/matrix3"/>
    <dgm:cxn modelId="{F883ABE4-C940-4C10-AF45-88354B307581}" type="presParOf" srcId="{BB73FFBE-BA9D-4156-B835-CB06FEB7D4D6}" destId="{2B4BC337-3030-4F85-9B0B-E54D94930852}" srcOrd="0" destOrd="0" presId="urn:microsoft.com/office/officeart/2005/8/layout/matrix3"/>
    <dgm:cxn modelId="{E3B15EF2-F50C-45CA-B93B-8EB86B992B3A}" type="presParOf" srcId="{BB73FFBE-BA9D-4156-B835-CB06FEB7D4D6}" destId="{366D77DE-A203-420D-A891-0C74414FCA99}" srcOrd="1" destOrd="0" presId="urn:microsoft.com/office/officeart/2005/8/layout/matrix3"/>
    <dgm:cxn modelId="{A3CDC88D-939F-4C89-B5F9-E24A3D4F675D}" type="presParOf" srcId="{BB73FFBE-BA9D-4156-B835-CB06FEB7D4D6}" destId="{8574FF2A-CAE6-46A4-BB98-22EE8AC7D19E}" srcOrd="2" destOrd="0" presId="urn:microsoft.com/office/officeart/2005/8/layout/matrix3"/>
    <dgm:cxn modelId="{6E176692-684D-49EE-A73C-FC1E8F0E9404}" type="presParOf" srcId="{BB73FFBE-BA9D-4156-B835-CB06FEB7D4D6}" destId="{D040D8EE-3CFD-4126-92B8-3CEBB911B44F}" srcOrd="3" destOrd="0" presId="urn:microsoft.com/office/officeart/2005/8/layout/matrix3"/>
    <dgm:cxn modelId="{9E546A53-1042-4D02-970E-8D2ED809BA1D}" type="presParOf" srcId="{BB73FFBE-BA9D-4156-B835-CB06FEB7D4D6}" destId="{0FE26586-3042-454C-BD0D-931AC18E13AB}"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363F9-D36B-433C-9822-EE2490162DA7}">
      <dsp:nvSpPr>
        <dsp:cNvPr id="0" name=""/>
        <dsp:cNvSpPr/>
      </dsp:nvSpPr>
      <dsp:spPr>
        <a:xfrm>
          <a:off x="994970" y="2270745"/>
          <a:ext cx="1328204" cy="1140303"/>
        </a:xfrm>
        <a:prstGeom prst="hexagon">
          <a:avLst>
            <a:gd name="adj" fmla="val 25000"/>
            <a:gd name="vf" fmla="val 115470"/>
          </a:avLst>
        </a:prstGeom>
        <a:blipFill dpi="0" rotWithShape="0">
          <a:blip xmlns:r="http://schemas.openxmlformats.org/officeDocument/2006/relationships" r:embed="rId1"/>
          <a:srcRect/>
          <a:stretch>
            <a:fillRect l="10196" t="15132" r="15538" b="17142"/>
          </a:stretch>
        </a:blipFill>
        <a:ln w="9525" cap="flat" cmpd="sng" algn="ctr">
          <a:solidFill>
            <a:srgbClr val="989AAC">
              <a:hueOff val="0"/>
              <a:satOff val="0"/>
              <a:lumOff val="0"/>
              <a:alphaOff val="0"/>
            </a:srgb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0" tIns="66040" rIns="0" bIns="66040" numCol="1" spcCol="1270" anchor="ctr" anchorCtr="0">
          <a:noAutofit/>
        </a:bodyPr>
        <a:lstStyle/>
        <a:p>
          <a:pPr marL="0" lvl="0" indent="0" algn="ctr" defTabSz="2311400">
            <a:lnSpc>
              <a:spcPct val="90000"/>
            </a:lnSpc>
            <a:spcBef>
              <a:spcPct val="0"/>
            </a:spcBef>
            <a:spcAft>
              <a:spcPct val="35000"/>
            </a:spcAft>
            <a:buNone/>
          </a:pPr>
          <a:endParaRPr lang="en-IN" sz="5200" kern="1200" dirty="0">
            <a:solidFill>
              <a:srgbClr val="000000"/>
            </a:solidFill>
            <a:latin typeface="Tw Cen MT"/>
            <a:ea typeface="+mn-ea"/>
            <a:cs typeface="+mn-cs"/>
          </a:endParaRPr>
        </a:p>
      </dsp:txBody>
      <dsp:txXfrm>
        <a:off x="1200679" y="2447352"/>
        <a:ext cx="916786" cy="787089"/>
      </dsp:txXfrm>
    </dsp:sp>
    <dsp:sp modelId="{3FA39C5D-2955-4852-B3CD-619B6615A877}">
      <dsp:nvSpPr>
        <dsp:cNvPr id="0" name=""/>
        <dsp:cNvSpPr/>
      </dsp:nvSpPr>
      <dsp:spPr>
        <a:xfrm>
          <a:off x="1419382" y="3660927"/>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sp>
    <dsp:sp modelId="{CA356A2C-E3B0-44EA-991C-19E961B7CFF2}">
      <dsp:nvSpPr>
        <dsp:cNvPr id="0" name=""/>
        <dsp:cNvSpPr/>
      </dsp:nvSpPr>
      <dsp:spPr>
        <a:xfrm>
          <a:off x="1077828" y="40335"/>
          <a:ext cx="1112491" cy="992554"/>
        </a:xfrm>
        <a:prstGeom prst="hexagon">
          <a:avLst>
            <a:gd name="adj" fmla="val 25000"/>
            <a:gd name="vf" fmla="val 115470"/>
          </a:avLst>
        </a:prstGeom>
        <a:blipFill dpi="0" rotWithShape="1">
          <a:blip xmlns:r="http://schemas.openxmlformats.org/officeDocument/2006/relationships" r:embed="rId2"/>
          <a:srcRect/>
          <a:stretch>
            <a:fillRect l="10083" t="12891" r="8216" b="16211"/>
          </a:stretch>
        </a:blipFill>
        <a:ln w="9525" cap="flat" cmpd="sng" algn="ctr">
          <a:solidFill>
            <a:srgbClr val="989AAC">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sp>
    <dsp:sp modelId="{9F868D55-6F60-4D25-A1A8-B38E03F703F2}">
      <dsp:nvSpPr>
        <dsp:cNvPr id="0" name=""/>
        <dsp:cNvSpPr/>
      </dsp:nvSpPr>
      <dsp:spPr>
        <a:xfrm>
          <a:off x="3633663" y="3640996"/>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1444796"/>
              <a:satOff val="6854"/>
              <a:lumOff val="-1481"/>
              <a:alphaOff val="0"/>
            </a:srgbClr>
          </a:solidFill>
          <a:prstDash val="solid"/>
        </a:ln>
        <a:effectLst/>
      </dsp:spPr>
      <dsp:style>
        <a:lnRef idx="1">
          <a:scrgbClr r="0" g="0" b="0"/>
        </a:lnRef>
        <a:fillRef idx="1">
          <a:scrgbClr r="0" g="0" b="0"/>
        </a:fillRef>
        <a:effectRef idx="0">
          <a:scrgbClr r="0" g="0" b="0"/>
        </a:effectRef>
        <a:fontRef idx="minor"/>
      </dsp:style>
    </dsp:sp>
    <dsp:sp modelId="{5F0E5995-32A8-42C6-A5C9-7EB4881F06D1}">
      <dsp:nvSpPr>
        <dsp:cNvPr id="0" name=""/>
        <dsp:cNvSpPr/>
      </dsp:nvSpPr>
      <dsp:spPr>
        <a:xfrm>
          <a:off x="2124517" y="1663968"/>
          <a:ext cx="1328204" cy="1140303"/>
        </a:xfrm>
        <a:prstGeom prst="hexagon">
          <a:avLst>
            <a:gd name="adj" fmla="val 25000"/>
            <a:gd name="vf" fmla="val 115470"/>
          </a:avLst>
        </a:prstGeom>
        <a:blipFill dpi="0" rotWithShape="0">
          <a:blip xmlns:r="http://schemas.openxmlformats.org/officeDocument/2006/relationships" r:embed="rId3"/>
          <a:srcRect/>
          <a:stretch>
            <a:fillRect l="10912" t="14254" r="11795" b="15023"/>
          </a:stretch>
        </a:blipFill>
        <a:ln w="9525" cap="flat" cmpd="sng" algn="ctr">
          <a:solidFill>
            <a:srgbClr val="989AAC">
              <a:hueOff val="-3250790"/>
              <a:satOff val="15422"/>
              <a:lumOff val="-3333"/>
              <a:alphaOff val="0"/>
            </a:srgb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0" tIns="66040" rIns="0" bIns="66040" numCol="1" spcCol="1270" anchor="ctr" anchorCtr="0">
          <a:noAutofit/>
        </a:bodyPr>
        <a:lstStyle/>
        <a:p>
          <a:pPr marL="0" lvl="0" indent="0" algn="ctr" defTabSz="2311400">
            <a:lnSpc>
              <a:spcPct val="90000"/>
            </a:lnSpc>
            <a:spcBef>
              <a:spcPct val="0"/>
            </a:spcBef>
            <a:spcAft>
              <a:spcPct val="35000"/>
            </a:spcAft>
            <a:buNone/>
          </a:pPr>
          <a:endParaRPr lang="en-IN" sz="5200" kern="1200" dirty="0">
            <a:solidFill>
              <a:srgbClr val="000000"/>
            </a:solidFill>
            <a:latin typeface="Tw Cen MT"/>
            <a:ea typeface="+mn-ea"/>
            <a:cs typeface="+mn-cs"/>
          </a:endParaRPr>
        </a:p>
      </dsp:txBody>
      <dsp:txXfrm>
        <a:off x="2330226" y="1840575"/>
        <a:ext cx="916786" cy="787089"/>
      </dsp:txXfrm>
    </dsp:sp>
    <dsp:sp modelId="{687948F7-4CC6-427D-8156-5F8F271C9A51}">
      <dsp:nvSpPr>
        <dsp:cNvPr id="0" name=""/>
        <dsp:cNvSpPr/>
      </dsp:nvSpPr>
      <dsp:spPr>
        <a:xfrm>
          <a:off x="3643700" y="3398950"/>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2889592"/>
              <a:satOff val="13709"/>
              <a:lumOff val="-2963"/>
              <a:alphaOff val="0"/>
            </a:srgbClr>
          </a:solidFill>
          <a:prstDash val="solid"/>
        </a:ln>
        <a:effectLst/>
      </dsp:spPr>
      <dsp:style>
        <a:lnRef idx="1">
          <a:scrgbClr r="0" g="0" b="0"/>
        </a:lnRef>
        <a:fillRef idx="1">
          <a:scrgbClr r="0" g="0" b="0"/>
        </a:fillRef>
        <a:effectRef idx="0">
          <a:scrgbClr r="0" g="0" b="0"/>
        </a:effectRef>
        <a:fontRef idx="minor"/>
      </dsp:style>
    </dsp:sp>
    <dsp:sp modelId="{FF997A1D-FBF2-4679-BA03-ADB5ECE4C444}">
      <dsp:nvSpPr>
        <dsp:cNvPr id="0" name=""/>
        <dsp:cNvSpPr/>
      </dsp:nvSpPr>
      <dsp:spPr>
        <a:xfrm>
          <a:off x="4516802" y="1538158"/>
          <a:ext cx="1328204" cy="1140303"/>
        </a:xfrm>
        <a:prstGeom prst="hexagon">
          <a:avLst>
            <a:gd name="adj" fmla="val 25000"/>
            <a:gd name="vf" fmla="val 115470"/>
          </a:avLst>
        </a:prstGeom>
        <a:blipFill rotWithShape="1">
          <a:blip xmlns:r="http://schemas.openxmlformats.org/officeDocument/2006/relationships" r:embed="rId4"/>
          <a:stretch>
            <a:fillRect/>
          </a:stretch>
        </a:blipFill>
        <a:ln w="9525" cap="flat" cmpd="sng" algn="ctr">
          <a:solidFill>
            <a:srgbClr val="989AAC">
              <a:hueOff val="-3250790"/>
              <a:satOff val="15422"/>
              <a:lumOff val="-3333"/>
              <a:alphaOff val="0"/>
            </a:srgbClr>
          </a:solidFill>
          <a:prstDash val="solid"/>
        </a:ln>
        <a:effectLst/>
      </dsp:spPr>
      <dsp:style>
        <a:lnRef idx="1">
          <a:scrgbClr r="0" g="0" b="0"/>
        </a:lnRef>
        <a:fillRef idx="1">
          <a:scrgbClr r="0" g="0" b="0"/>
        </a:fillRef>
        <a:effectRef idx="0">
          <a:scrgbClr r="0" g="0" b="0"/>
        </a:effectRef>
        <a:fontRef idx="minor"/>
      </dsp:style>
    </dsp:sp>
    <dsp:sp modelId="{E8F1E8A0-027A-48A1-ADAB-5FADEED1073A}">
      <dsp:nvSpPr>
        <dsp:cNvPr id="0" name=""/>
        <dsp:cNvSpPr/>
      </dsp:nvSpPr>
      <dsp:spPr>
        <a:xfrm>
          <a:off x="1834491" y="3653213"/>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4334388"/>
              <a:satOff val="20563"/>
              <a:lumOff val="-4444"/>
              <a:alphaOff val="0"/>
            </a:srgbClr>
          </a:solidFill>
          <a:prstDash val="solid"/>
        </a:ln>
        <a:effectLst/>
      </dsp:spPr>
      <dsp:style>
        <a:lnRef idx="1">
          <a:scrgbClr r="0" g="0" b="0"/>
        </a:lnRef>
        <a:fillRef idx="1">
          <a:scrgbClr r="0" g="0" b="0"/>
        </a:fillRef>
        <a:effectRef idx="0">
          <a:scrgbClr r="0" g="0" b="0"/>
        </a:effectRef>
        <a:fontRef idx="minor"/>
      </dsp:style>
    </dsp:sp>
    <dsp:sp modelId="{D7A98C74-1672-4DAE-8FB0-DA0F62E94E57}">
      <dsp:nvSpPr>
        <dsp:cNvPr id="0" name=""/>
        <dsp:cNvSpPr/>
      </dsp:nvSpPr>
      <dsp:spPr>
        <a:xfrm>
          <a:off x="994970" y="1064100"/>
          <a:ext cx="1328204" cy="1140303"/>
        </a:xfrm>
        <a:prstGeom prst="hexagon">
          <a:avLst>
            <a:gd name="adj" fmla="val 25000"/>
            <a:gd name="vf" fmla="val 115470"/>
          </a:avLst>
        </a:prstGeom>
        <a:blipFill rotWithShape="0">
          <a:blip xmlns:r="http://schemas.openxmlformats.org/officeDocument/2006/relationships" r:embed="rId5"/>
          <a:stretch>
            <a:fillRect/>
          </a:stretch>
        </a:blipFill>
        <a:ln w="9525" cap="flat" cmpd="sng" algn="ctr">
          <a:solidFill>
            <a:srgbClr val="989AAC">
              <a:hueOff val="-6501581"/>
              <a:satOff val="30845"/>
              <a:lumOff val="-6667"/>
              <a:alphaOff val="0"/>
            </a:srgb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0" tIns="66040" rIns="0" bIns="66040" numCol="1" spcCol="1270" anchor="ctr" anchorCtr="0">
          <a:noAutofit/>
        </a:bodyPr>
        <a:lstStyle/>
        <a:p>
          <a:pPr marL="0" lvl="0" indent="0" algn="ctr" defTabSz="2311400">
            <a:lnSpc>
              <a:spcPct val="90000"/>
            </a:lnSpc>
            <a:spcBef>
              <a:spcPct val="0"/>
            </a:spcBef>
            <a:spcAft>
              <a:spcPct val="35000"/>
            </a:spcAft>
            <a:buNone/>
          </a:pPr>
          <a:endParaRPr lang="en-IN" sz="5200" kern="1200" dirty="0">
            <a:solidFill>
              <a:srgbClr val="000000"/>
            </a:solidFill>
            <a:latin typeface="Tw Cen MT"/>
            <a:ea typeface="+mn-ea"/>
            <a:cs typeface="+mn-cs"/>
          </a:endParaRPr>
        </a:p>
      </dsp:txBody>
      <dsp:txXfrm>
        <a:off x="1200679" y="1240707"/>
        <a:ext cx="916786" cy="787089"/>
      </dsp:txXfrm>
    </dsp:sp>
    <dsp:sp modelId="{256F3E14-BC61-4F57-B962-AADEA10BD9C5}">
      <dsp:nvSpPr>
        <dsp:cNvPr id="0" name=""/>
        <dsp:cNvSpPr/>
      </dsp:nvSpPr>
      <dsp:spPr>
        <a:xfrm>
          <a:off x="4271497" y="3398948"/>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5779183"/>
              <a:satOff val="27417"/>
              <a:lumOff val="-5926"/>
              <a:alphaOff val="0"/>
            </a:srgbClr>
          </a:solidFill>
          <a:prstDash val="solid"/>
        </a:ln>
        <a:effectLst/>
      </dsp:spPr>
      <dsp:style>
        <a:lnRef idx="1">
          <a:scrgbClr r="0" g="0" b="0"/>
        </a:lnRef>
        <a:fillRef idx="1">
          <a:scrgbClr r="0" g="0" b="0"/>
        </a:fillRef>
        <a:effectRef idx="0">
          <a:scrgbClr r="0" g="0" b="0"/>
        </a:effectRef>
        <a:fontRef idx="minor"/>
      </dsp:style>
    </dsp:sp>
    <dsp:sp modelId="{F0C5F4EB-553E-425D-8A74-4ABCBC7CCE0D}">
      <dsp:nvSpPr>
        <dsp:cNvPr id="0" name=""/>
        <dsp:cNvSpPr/>
      </dsp:nvSpPr>
      <dsp:spPr>
        <a:xfrm>
          <a:off x="2238650" y="2754957"/>
          <a:ext cx="1328204" cy="1140303"/>
        </a:xfrm>
        <a:prstGeom prst="hexagon">
          <a:avLst>
            <a:gd name="adj" fmla="val 25000"/>
            <a:gd name="vf" fmla="val 115470"/>
          </a:avLst>
        </a:prstGeom>
        <a:blipFill rotWithShape="1">
          <a:blip xmlns:r="http://schemas.openxmlformats.org/officeDocument/2006/relationships" r:embed="rId6"/>
          <a:stretch>
            <a:fillRect/>
          </a:stretch>
        </a:blipFill>
        <a:ln w="9525" cap="flat" cmpd="sng" algn="ctr">
          <a:solidFill>
            <a:srgbClr val="989AAC">
              <a:hueOff val="-6501581"/>
              <a:satOff val="30845"/>
              <a:lumOff val="-6667"/>
              <a:alphaOff val="0"/>
            </a:srgbClr>
          </a:solidFill>
          <a:prstDash val="solid"/>
        </a:ln>
        <a:effectLst/>
      </dsp:spPr>
      <dsp:style>
        <a:lnRef idx="1">
          <a:scrgbClr r="0" g="0" b="0"/>
        </a:lnRef>
        <a:fillRef idx="1">
          <a:scrgbClr r="0" g="0" b="0"/>
        </a:fillRef>
        <a:effectRef idx="0">
          <a:scrgbClr r="0" g="0" b="0"/>
        </a:effectRef>
        <a:fontRef idx="minor"/>
      </dsp:style>
    </dsp:sp>
    <dsp:sp modelId="{E4F8AD90-ABA1-4F82-9AC2-67597DEB70FC}">
      <dsp:nvSpPr>
        <dsp:cNvPr id="0" name=""/>
        <dsp:cNvSpPr/>
      </dsp:nvSpPr>
      <dsp:spPr>
        <a:xfrm>
          <a:off x="3960877" y="3651313"/>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7223979"/>
              <a:satOff val="34272"/>
              <a:lumOff val="-7407"/>
              <a:alphaOff val="0"/>
            </a:srgbClr>
          </a:solidFill>
          <a:prstDash val="solid"/>
        </a:ln>
        <a:effectLst/>
      </dsp:spPr>
      <dsp:style>
        <a:lnRef idx="1">
          <a:scrgbClr r="0" g="0" b="0"/>
        </a:lnRef>
        <a:fillRef idx="1">
          <a:scrgbClr r="0" g="0" b="0"/>
        </a:fillRef>
        <a:effectRef idx="0">
          <a:scrgbClr r="0" g="0" b="0"/>
        </a:effectRef>
        <a:fontRef idx="minor"/>
      </dsp:style>
    </dsp:sp>
    <dsp:sp modelId="{65982C1A-47D6-4274-9039-387637A2FAB9}">
      <dsp:nvSpPr>
        <dsp:cNvPr id="0" name=""/>
        <dsp:cNvSpPr/>
      </dsp:nvSpPr>
      <dsp:spPr>
        <a:xfrm>
          <a:off x="3239932" y="860613"/>
          <a:ext cx="1328204" cy="1140303"/>
        </a:xfrm>
        <a:prstGeom prst="hexagon">
          <a:avLst>
            <a:gd name="adj" fmla="val 25000"/>
            <a:gd name="vf" fmla="val 115470"/>
          </a:avLst>
        </a:prstGeom>
        <a:blipFill dpi="0" rotWithShape="0">
          <a:blip xmlns:r="http://schemas.openxmlformats.org/officeDocument/2006/relationships" r:embed="rId7"/>
          <a:srcRect/>
          <a:stretch>
            <a:fillRect l="17643" t="7747" r="14723" b="11313"/>
          </a:stretch>
        </a:blipFill>
        <a:ln w="9525" cap="flat" cmpd="sng" algn="ctr">
          <a:solidFill>
            <a:srgbClr val="989AAC">
              <a:hueOff val="-9752371"/>
              <a:satOff val="46267"/>
              <a:lumOff val="-10000"/>
              <a:alphaOff val="0"/>
            </a:srgb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0" tIns="66040" rIns="0" bIns="66040" numCol="1" spcCol="1270" anchor="ctr" anchorCtr="0">
          <a:noAutofit/>
        </a:bodyPr>
        <a:lstStyle/>
        <a:p>
          <a:pPr marL="0" lvl="0" indent="0" algn="ctr" defTabSz="2311400">
            <a:lnSpc>
              <a:spcPct val="90000"/>
            </a:lnSpc>
            <a:spcBef>
              <a:spcPct val="0"/>
            </a:spcBef>
            <a:spcAft>
              <a:spcPct val="35000"/>
            </a:spcAft>
            <a:buNone/>
          </a:pPr>
          <a:endParaRPr lang="en-IN" sz="5200" kern="1200" dirty="0">
            <a:solidFill>
              <a:srgbClr val="000000"/>
            </a:solidFill>
            <a:latin typeface="Tw Cen MT"/>
            <a:ea typeface="+mn-ea"/>
            <a:cs typeface="+mn-cs"/>
          </a:endParaRPr>
        </a:p>
      </dsp:txBody>
      <dsp:txXfrm>
        <a:off x="3445641" y="1037220"/>
        <a:ext cx="916786" cy="787089"/>
      </dsp:txXfrm>
    </dsp:sp>
    <dsp:sp modelId="{4C96F3A9-9869-4301-9E24-4D3124878A7F}">
      <dsp:nvSpPr>
        <dsp:cNvPr id="0" name=""/>
        <dsp:cNvSpPr/>
      </dsp:nvSpPr>
      <dsp:spPr>
        <a:xfrm>
          <a:off x="1619093" y="3506524"/>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8668775"/>
              <a:satOff val="41126"/>
              <a:lumOff val="-8889"/>
              <a:alphaOff val="0"/>
            </a:srgbClr>
          </a:solidFill>
          <a:prstDash val="solid"/>
        </a:ln>
        <a:effectLst/>
      </dsp:spPr>
      <dsp:style>
        <a:lnRef idx="1">
          <a:scrgbClr r="0" g="0" b="0"/>
        </a:lnRef>
        <a:fillRef idx="1">
          <a:scrgbClr r="0" g="0" b="0"/>
        </a:fillRef>
        <a:effectRef idx="0">
          <a:scrgbClr r="0" g="0" b="0"/>
        </a:effectRef>
        <a:fontRef idx="minor"/>
      </dsp:style>
    </dsp:sp>
    <dsp:sp modelId="{A73C7153-76D6-42FA-8685-B76DA34144A3}">
      <dsp:nvSpPr>
        <dsp:cNvPr id="0" name=""/>
        <dsp:cNvSpPr/>
      </dsp:nvSpPr>
      <dsp:spPr>
        <a:xfrm>
          <a:off x="3387736" y="2109862"/>
          <a:ext cx="1328204" cy="1140303"/>
        </a:xfrm>
        <a:prstGeom prst="hexagon">
          <a:avLst>
            <a:gd name="adj" fmla="val 25000"/>
            <a:gd name="vf" fmla="val 115470"/>
          </a:avLst>
        </a:prstGeom>
        <a:blipFill rotWithShape="1">
          <a:blip xmlns:r="http://schemas.openxmlformats.org/officeDocument/2006/relationships" r:embed="rId8"/>
          <a:stretch>
            <a:fillRect/>
          </a:stretch>
        </a:blipFill>
        <a:ln w="9525" cap="flat" cmpd="sng" algn="ctr">
          <a:solidFill>
            <a:srgbClr val="989AAC">
              <a:hueOff val="-9752371"/>
              <a:satOff val="46267"/>
              <a:lumOff val="-10000"/>
              <a:alphaOff val="0"/>
            </a:srgbClr>
          </a:solidFill>
          <a:prstDash val="solid"/>
        </a:ln>
        <a:effectLst/>
      </dsp:spPr>
      <dsp:style>
        <a:lnRef idx="1">
          <a:scrgbClr r="0" g="0" b="0"/>
        </a:lnRef>
        <a:fillRef idx="1">
          <a:scrgbClr r="0" g="0" b="0"/>
        </a:fillRef>
        <a:effectRef idx="0">
          <a:scrgbClr r="0" g="0" b="0"/>
        </a:effectRef>
        <a:fontRef idx="minor"/>
      </dsp:style>
    </dsp:sp>
    <dsp:sp modelId="{E49DFF61-21FB-4FC7-9A79-976C9BC2729F}">
      <dsp:nvSpPr>
        <dsp:cNvPr id="0" name=""/>
        <dsp:cNvSpPr/>
      </dsp:nvSpPr>
      <dsp:spPr>
        <a:xfrm>
          <a:off x="4292569" y="3654443"/>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10113571"/>
              <a:satOff val="47980"/>
              <a:lumOff val="-10370"/>
              <a:alphaOff val="0"/>
            </a:srgbClr>
          </a:solidFill>
          <a:prstDash val="solid"/>
        </a:ln>
        <a:effectLst/>
      </dsp:spPr>
      <dsp:style>
        <a:lnRef idx="1">
          <a:scrgbClr r="0" g="0" b="0"/>
        </a:lnRef>
        <a:fillRef idx="1">
          <a:scrgbClr r="0" g="0" b="0"/>
        </a:fillRef>
        <a:effectRef idx="0">
          <a:scrgbClr r="0" g="0" b="0"/>
        </a:effectRef>
        <a:fontRef idx="minor"/>
      </dsp:style>
    </dsp:sp>
    <dsp:sp modelId="{01ABD786-64E1-46BC-BAD4-CBF52ED4A034}">
      <dsp:nvSpPr>
        <dsp:cNvPr id="0" name=""/>
        <dsp:cNvSpPr/>
      </dsp:nvSpPr>
      <dsp:spPr>
        <a:xfrm>
          <a:off x="4490425" y="2754957"/>
          <a:ext cx="1328204" cy="1140303"/>
        </a:xfrm>
        <a:prstGeom prst="hexagon">
          <a:avLst>
            <a:gd name="adj" fmla="val 25000"/>
            <a:gd name="vf" fmla="val 115470"/>
          </a:avLst>
        </a:prstGeom>
        <a:blipFill rotWithShape="0">
          <a:blip xmlns:r="http://schemas.openxmlformats.org/officeDocument/2006/relationships" r:embed="rId9"/>
          <a:stretch>
            <a:fillRect/>
          </a:stretch>
        </a:blipFill>
        <a:ln w="9525" cap="flat" cmpd="sng" algn="ctr">
          <a:solidFill>
            <a:srgbClr val="989AAC">
              <a:hueOff val="-13003162"/>
              <a:satOff val="61689"/>
              <a:lumOff val="-13333"/>
              <a:alphaOff val="0"/>
            </a:srgb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0" tIns="66040" rIns="0" bIns="66040" numCol="1" spcCol="1270" anchor="ctr" anchorCtr="0">
          <a:noAutofit/>
        </a:bodyPr>
        <a:lstStyle/>
        <a:p>
          <a:pPr marL="0" lvl="0" indent="0" algn="ctr" defTabSz="2311400">
            <a:lnSpc>
              <a:spcPct val="90000"/>
            </a:lnSpc>
            <a:spcBef>
              <a:spcPct val="0"/>
            </a:spcBef>
            <a:spcAft>
              <a:spcPct val="35000"/>
            </a:spcAft>
            <a:buNone/>
          </a:pPr>
          <a:endParaRPr lang="en-IN" sz="5200" kern="1200" dirty="0">
            <a:solidFill>
              <a:srgbClr val="000000"/>
            </a:solidFill>
            <a:latin typeface="Tw Cen MT"/>
            <a:ea typeface="+mn-ea"/>
            <a:cs typeface="+mn-cs"/>
          </a:endParaRPr>
        </a:p>
      </dsp:txBody>
      <dsp:txXfrm>
        <a:off x="4696134" y="2931564"/>
        <a:ext cx="916786" cy="787089"/>
      </dsp:txXfrm>
    </dsp:sp>
    <dsp:sp modelId="{6D9934E7-F299-4A23-918D-D862BF1500CC}">
      <dsp:nvSpPr>
        <dsp:cNvPr id="0" name=""/>
        <dsp:cNvSpPr/>
      </dsp:nvSpPr>
      <dsp:spPr>
        <a:xfrm>
          <a:off x="1217676" y="3479327"/>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11558366"/>
              <a:satOff val="54835"/>
              <a:lumOff val="-11852"/>
              <a:alphaOff val="0"/>
            </a:srgbClr>
          </a:solidFill>
          <a:prstDash val="solid"/>
        </a:ln>
        <a:effectLst/>
      </dsp:spPr>
      <dsp:style>
        <a:lnRef idx="1">
          <a:scrgbClr r="0" g="0" b="0"/>
        </a:lnRef>
        <a:fillRef idx="1">
          <a:scrgbClr r="0" g="0" b="0"/>
        </a:fillRef>
        <a:effectRef idx="0">
          <a:scrgbClr r="0" g="0" b="0"/>
        </a:effectRef>
        <a:fontRef idx="minor"/>
      </dsp:style>
    </dsp:sp>
    <dsp:sp modelId="{BE3C2281-2A31-4AD5-83AA-90E1AB537DA3}">
      <dsp:nvSpPr>
        <dsp:cNvPr id="0" name=""/>
        <dsp:cNvSpPr/>
      </dsp:nvSpPr>
      <dsp:spPr>
        <a:xfrm>
          <a:off x="2069349" y="393658"/>
          <a:ext cx="1328204" cy="1140303"/>
        </a:xfrm>
        <a:prstGeom prst="hexagon">
          <a:avLst>
            <a:gd name="adj" fmla="val 25000"/>
            <a:gd name="vf" fmla="val 115470"/>
          </a:avLst>
        </a:prstGeom>
        <a:blipFill rotWithShape="1">
          <a:blip xmlns:r="http://schemas.openxmlformats.org/officeDocument/2006/relationships" r:embed="rId10"/>
          <a:stretch>
            <a:fillRect/>
          </a:stretch>
        </a:blipFill>
        <a:ln w="9525" cap="flat" cmpd="sng" algn="ctr">
          <a:solidFill>
            <a:srgbClr val="989AAC">
              <a:hueOff val="-13003162"/>
              <a:satOff val="61689"/>
              <a:lumOff val="-13333"/>
              <a:alphaOff val="0"/>
            </a:srgbClr>
          </a:solidFill>
          <a:prstDash val="solid"/>
        </a:ln>
        <a:effectLst/>
      </dsp:spPr>
      <dsp:style>
        <a:lnRef idx="1">
          <a:scrgbClr r="0" g="0" b="0"/>
        </a:lnRef>
        <a:fillRef idx="1">
          <a:scrgbClr r="0" g="0" b="0"/>
        </a:fillRef>
        <a:effectRef idx="0">
          <a:scrgbClr r="0" g="0" b="0"/>
        </a:effectRef>
        <a:fontRef idx="minor"/>
      </dsp:style>
    </dsp:sp>
    <dsp:sp modelId="{61C2DB8F-FA3E-4FAE-BE50-ACE4CBCBFF28}">
      <dsp:nvSpPr>
        <dsp:cNvPr id="0" name=""/>
        <dsp:cNvSpPr/>
      </dsp:nvSpPr>
      <dsp:spPr>
        <a:xfrm>
          <a:off x="3961836" y="3398948"/>
          <a:ext cx="154933" cy="133546"/>
        </a:xfrm>
        <a:prstGeom prst="hexagon">
          <a:avLst>
            <a:gd name="adj" fmla="val 25000"/>
            <a:gd name="vf" fmla="val 115470"/>
          </a:avLst>
        </a:prstGeom>
        <a:solidFill>
          <a:srgbClr val="FFFFFF">
            <a:hueOff val="0"/>
            <a:satOff val="0"/>
            <a:lumOff val="0"/>
            <a:alphaOff val="0"/>
          </a:srgbClr>
        </a:solidFill>
        <a:ln w="9525" cap="flat" cmpd="sng" algn="ctr">
          <a:solidFill>
            <a:srgbClr val="989AAC">
              <a:hueOff val="-13003162"/>
              <a:satOff val="61689"/>
              <a:lumOff val="-13333"/>
              <a:alphaOff val="0"/>
            </a:srgbClr>
          </a:solidFill>
          <a:prstDash val="solid"/>
        </a:ln>
        <a:effectLst/>
      </dsp:spPr>
      <dsp:style>
        <a:lnRef idx="1">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9D24D-88B7-4C21-B9F8-A2008DA357C5}">
      <dsp:nvSpPr>
        <dsp:cNvPr id="0" name=""/>
        <dsp:cNvSpPr/>
      </dsp:nvSpPr>
      <dsp:spPr>
        <a:xfrm>
          <a:off x="1566220" y="2447364"/>
          <a:ext cx="610078" cy="1743746"/>
        </a:xfrm>
        <a:custGeom>
          <a:avLst/>
          <a:gdLst/>
          <a:ahLst/>
          <a:cxnLst/>
          <a:rect l="0" t="0" r="0" b="0"/>
          <a:pathLst>
            <a:path>
              <a:moveTo>
                <a:pt x="0" y="0"/>
              </a:moveTo>
              <a:lnTo>
                <a:pt x="305039" y="0"/>
              </a:lnTo>
              <a:lnTo>
                <a:pt x="305039" y="1743746"/>
              </a:lnTo>
              <a:lnTo>
                <a:pt x="610078" y="1743746"/>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25075" y="3273052"/>
        <a:ext cx="92369" cy="92369"/>
      </dsp:txXfrm>
    </dsp:sp>
    <dsp:sp modelId="{5F435644-5C88-457D-A85C-120B48BF003D}">
      <dsp:nvSpPr>
        <dsp:cNvPr id="0" name=""/>
        <dsp:cNvSpPr/>
      </dsp:nvSpPr>
      <dsp:spPr>
        <a:xfrm>
          <a:off x="1566220" y="2447364"/>
          <a:ext cx="610078" cy="581248"/>
        </a:xfrm>
        <a:custGeom>
          <a:avLst/>
          <a:gdLst/>
          <a:ahLst/>
          <a:cxnLst/>
          <a:rect l="0" t="0" r="0" b="0"/>
          <a:pathLst>
            <a:path>
              <a:moveTo>
                <a:pt x="0" y="0"/>
              </a:moveTo>
              <a:lnTo>
                <a:pt x="305039" y="0"/>
              </a:lnTo>
              <a:lnTo>
                <a:pt x="305039" y="581248"/>
              </a:lnTo>
              <a:lnTo>
                <a:pt x="610078" y="58124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50194" y="2716922"/>
        <a:ext cx="42132" cy="42132"/>
      </dsp:txXfrm>
    </dsp:sp>
    <dsp:sp modelId="{BF90356B-411A-41CA-A34C-F790E094C6BC}">
      <dsp:nvSpPr>
        <dsp:cNvPr id="0" name=""/>
        <dsp:cNvSpPr/>
      </dsp:nvSpPr>
      <dsp:spPr>
        <a:xfrm>
          <a:off x="1566220" y="1866115"/>
          <a:ext cx="610078" cy="581248"/>
        </a:xfrm>
        <a:custGeom>
          <a:avLst/>
          <a:gdLst/>
          <a:ahLst/>
          <a:cxnLst/>
          <a:rect l="0" t="0" r="0" b="0"/>
          <a:pathLst>
            <a:path>
              <a:moveTo>
                <a:pt x="0" y="581248"/>
              </a:moveTo>
              <a:lnTo>
                <a:pt x="305039" y="581248"/>
              </a:lnTo>
              <a:lnTo>
                <a:pt x="305039" y="0"/>
              </a:lnTo>
              <a:lnTo>
                <a:pt x="610078"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50194" y="2135673"/>
        <a:ext cx="42132" cy="42132"/>
      </dsp:txXfrm>
    </dsp:sp>
    <dsp:sp modelId="{80642DFD-13DB-41A8-A6C3-D671F7713D42}">
      <dsp:nvSpPr>
        <dsp:cNvPr id="0" name=""/>
        <dsp:cNvSpPr/>
      </dsp:nvSpPr>
      <dsp:spPr>
        <a:xfrm>
          <a:off x="1566220" y="703617"/>
          <a:ext cx="610078" cy="1743746"/>
        </a:xfrm>
        <a:custGeom>
          <a:avLst/>
          <a:gdLst/>
          <a:ahLst/>
          <a:cxnLst/>
          <a:rect l="0" t="0" r="0" b="0"/>
          <a:pathLst>
            <a:path>
              <a:moveTo>
                <a:pt x="0" y="1743746"/>
              </a:moveTo>
              <a:lnTo>
                <a:pt x="305039" y="1743746"/>
              </a:lnTo>
              <a:lnTo>
                <a:pt x="305039" y="0"/>
              </a:lnTo>
              <a:lnTo>
                <a:pt x="610078"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25075" y="1529305"/>
        <a:ext cx="92369" cy="92369"/>
      </dsp:txXfrm>
    </dsp:sp>
    <dsp:sp modelId="{61BDAF0B-E05C-4FC6-AD6D-D686BB050B18}">
      <dsp:nvSpPr>
        <dsp:cNvPr id="0" name=""/>
        <dsp:cNvSpPr/>
      </dsp:nvSpPr>
      <dsp:spPr>
        <a:xfrm rot="16200000">
          <a:off x="-1346142" y="1982364"/>
          <a:ext cx="4894728" cy="92999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IN" sz="6500" kern="1200" dirty="0"/>
            <a:t>REGRESSION</a:t>
          </a:r>
        </a:p>
      </dsp:txBody>
      <dsp:txXfrm>
        <a:off x="-1346142" y="1982364"/>
        <a:ext cx="4894728" cy="929998"/>
      </dsp:txXfrm>
    </dsp:sp>
    <dsp:sp modelId="{490EFAAD-C1F5-4848-B2E9-E6CEBE58250E}">
      <dsp:nvSpPr>
        <dsp:cNvPr id="0" name=""/>
        <dsp:cNvSpPr/>
      </dsp:nvSpPr>
      <dsp:spPr>
        <a:xfrm>
          <a:off x="2176299" y="238617"/>
          <a:ext cx="3050394" cy="929998"/>
        </a:xfrm>
        <a:prstGeom prst="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MULTIPLE LINEAR REGRESSION: 13.62</a:t>
          </a:r>
        </a:p>
      </dsp:txBody>
      <dsp:txXfrm>
        <a:off x="2176299" y="238617"/>
        <a:ext cx="3050394" cy="929998"/>
      </dsp:txXfrm>
    </dsp:sp>
    <dsp:sp modelId="{0BAC07DE-2122-49C5-94FE-E01C2A261B19}">
      <dsp:nvSpPr>
        <dsp:cNvPr id="0" name=""/>
        <dsp:cNvSpPr/>
      </dsp:nvSpPr>
      <dsp:spPr>
        <a:xfrm>
          <a:off x="2176299" y="1401115"/>
          <a:ext cx="3050394" cy="929998"/>
        </a:xfrm>
        <a:prstGeom prst="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DECISION TREES: 29.38</a:t>
          </a:r>
        </a:p>
      </dsp:txBody>
      <dsp:txXfrm>
        <a:off x="2176299" y="1401115"/>
        <a:ext cx="3050394" cy="929998"/>
      </dsp:txXfrm>
    </dsp:sp>
    <dsp:sp modelId="{72CDC2C5-B6DB-4D33-897A-1F07CB79BC60}">
      <dsp:nvSpPr>
        <dsp:cNvPr id="0" name=""/>
        <dsp:cNvSpPr/>
      </dsp:nvSpPr>
      <dsp:spPr>
        <a:xfrm>
          <a:off x="2176299" y="2563613"/>
          <a:ext cx="3050394" cy="929998"/>
        </a:xfrm>
        <a:prstGeom prst="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BAGGING: 12.50</a:t>
          </a:r>
        </a:p>
      </dsp:txBody>
      <dsp:txXfrm>
        <a:off x="2176299" y="2563613"/>
        <a:ext cx="3050394" cy="929998"/>
      </dsp:txXfrm>
    </dsp:sp>
    <dsp:sp modelId="{FD42E1FB-317A-45B8-B043-E20F47DE1C28}">
      <dsp:nvSpPr>
        <dsp:cNvPr id="0" name=""/>
        <dsp:cNvSpPr/>
      </dsp:nvSpPr>
      <dsp:spPr>
        <a:xfrm>
          <a:off x="2176299" y="3726111"/>
          <a:ext cx="3050394" cy="929998"/>
        </a:xfrm>
        <a:prstGeom prst="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RANDOM FOREST : 12.45</a:t>
          </a:r>
        </a:p>
      </dsp:txBody>
      <dsp:txXfrm>
        <a:off x="2176299" y="3726111"/>
        <a:ext cx="3050394" cy="92999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682A4-9C4A-4DD9-81FD-FEBA05909E8E}">
      <dsp:nvSpPr>
        <dsp:cNvPr id="0" name=""/>
        <dsp:cNvSpPr/>
      </dsp:nvSpPr>
      <dsp:spPr>
        <a:xfrm>
          <a:off x="1253146" y="2407023"/>
          <a:ext cx="600022" cy="571668"/>
        </a:xfrm>
        <a:custGeom>
          <a:avLst/>
          <a:gdLst/>
          <a:ahLst/>
          <a:cxnLst/>
          <a:rect l="0" t="0" r="0" b="0"/>
          <a:pathLst>
            <a:path>
              <a:moveTo>
                <a:pt x="0" y="0"/>
              </a:moveTo>
              <a:lnTo>
                <a:pt x="300011" y="0"/>
              </a:lnTo>
              <a:lnTo>
                <a:pt x="300011" y="571668"/>
              </a:lnTo>
              <a:lnTo>
                <a:pt x="600022" y="57166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532438" y="2672138"/>
        <a:ext cx="41437" cy="41437"/>
      </dsp:txXfrm>
    </dsp:sp>
    <dsp:sp modelId="{1F530E8E-E2FB-41F3-899A-76FB0579CAAB}">
      <dsp:nvSpPr>
        <dsp:cNvPr id="0" name=""/>
        <dsp:cNvSpPr/>
      </dsp:nvSpPr>
      <dsp:spPr>
        <a:xfrm>
          <a:off x="1253146" y="1835355"/>
          <a:ext cx="600022" cy="571668"/>
        </a:xfrm>
        <a:custGeom>
          <a:avLst/>
          <a:gdLst/>
          <a:ahLst/>
          <a:cxnLst/>
          <a:rect l="0" t="0" r="0" b="0"/>
          <a:pathLst>
            <a:path>
              <a:moveTo>
                <a:pt x="0" y="571668"/>
              </a:moveTo>
              <a:lnTo>
                <a:pt x="300011" y="571668"/>
              </a:lnTo>
              <a:lnTo>
                <a:pt x="300011" y="0"/>
              </a:lnTo>
              <a:lnTo>
                <a:pt x="600022" y="0"/>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532438" y="2100470"/>
        <a:ext cx="41437" cy="41437"/>
      </dsp:txXfrm>
    </dsp:sp>
    <dsp:sp modelId="{C3D258AD-B11C-4D52-B702-04B12101A573}">
      <dsp:nvSpPr>
        <dsp:cNvPr id="0" name=""/>
        <dsp:cNvSpPr/>
      </dsp:nvSpPr>
      <dsp:spPr>
        <a:xfrm rot="16200000">
          <a:off x="-1611211" y="1949689"/>
          <a:ext cx="4814047" cy="91466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IN" sz="5500" kern="1200" dirty="0"/>
            <a:t>CLASSIFICATION</a:t>
          </a:r>
        </a:p>
      </dsp:txBody>
      <dsp:txXfrm>
        <a:off x="-1611211" y="1949689"/>
        <a:ext cx="4814047" cy="914668"/>
      </dsp:txXfrm>
    </dsp:sp>
    <dsp:sp modelId="{CAEE574A-5C11-4BEE-BB17-4746A8EEAA18}">
      <dsp:nvSpPr>
        <dsp:cNvPr id="0" name=""/>
        <dsp:cNvSpPr/>
      </dsp:nvSpPr>
      <dsp:spPr>
        <a:xfrm>
          <a:off x="1853168" y="1378020"/>
          <a:ext cx="3000114" cy="914668"/>
        </a:xfrm>
        <a:prstGeom prst="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BINARY LOGISTIC: 0.8355</a:t>
          </a:r>
        </a:p>
      </dsp:txBody>
      <dsp:txXfrm>
        <a:off x="1853168" y="1378020"/>
        <a:ext cx="3000114" cy="914668"/>
      </dsp:txXfrm>
    </dsp:sp>
    <dsp:sp modelId="{940BD92B-C53A-4D37-85D3-DC7083E2068A}">
      <dsp:nvSpPr>
        <dsp:cNvPr id="0" name=""/>
        <dsp:cNvSpPr/>
      </dsp:nvSpPr>
      <dsp:spPr>
        <a:xfrm>
          <a:off x="1853168" y="2521357"/>
          <a:ext cx="3000114" cy="914668"/>
        </a:xfrm>
        <a:prstGeom prst="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DECISION TREES:</a:t>
          </a:r>
        </a:p>
        <a:p>
          <a:pPr marL="0" lvl="0" indent="0" algn="ctr" defTabSz="1289050">
            <a:lnSpc>
              <a:spcPct val="90000"/>
            </a:lnSpc>
            <a:spcBef>
              <a:spcPct val="0"/>
            </a:spcBef>
            <a:spcAft>
              <a:spcPct val="35000"/>
            </a:spcAft>
            <a:buNone/>
          </a:pPr>
          <a:r>
            <a:rPr lang="en-IN" sz="2900" kern="1200" dirty="0"/>
            <a:t>0.8252</a:t>
          </a:r>
        </a:p>
      </dsp:txBody>
      <dsp:txXfrm>
        <a:off x="1853168" y="2521357"/>
        <a:ext cx="3000114" cy="914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D7AFD-AEDD-4093-BE8A-55FFCBC9502B}">
      <dsp:nvSpPr>
        <dsp:cNvPr id="0" name=""/>
        <dsp:cNvSpPr/>
      </dsp:nvSpPr>
      <dsp:spPr>
        <a:xfrm rot="10800000">
          <a:off x="1123701" y="421"/>
          <a:ext cx="3481959" cy="986664"/>
        </a:xfrm>
        <a:prstGeom prst="homePlat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5092" tIns="57150" rIns="106680" bIns="57150" numCol="1" spcCol="1270" anchor="ctr" anchorCtr="0">
          <a:noAutofit/>
        </a:bodyPr>
        <a:lstStyle/>
        <a:p>
          <a:pPr marL="0" lvl="0" indent="0" algn="ctr" defTabSz="644525" rtl="0">
            <a:lnSpc>
              <a:spcPct val="90000"/>
            </a:lnSpc>
            <a:spcBef>
              <a:spcPct val="0"/>
            </a:spcBef>
            <a:spcAft>
              <a:spcPct val="35000"/>
            </a:spcAft>
            <a:buNone/>
          </a:pPr>
          <a:r>
            <a:rPr lang="en-IN" sz="1450" b="1" i="0" u="none" strike="noStrike" kern="1200" dirty="0">
              <a:effectLst/>
              <a:latin typeface="+mj-lt"/>
            </a:rPr>
            <a:t>DEPARTURE DELAY</a:t>
          </a:r>
        </a:p>
        <a:p>
          <a:pPr marL="0" lvl="0" indent="0" algn="ctr" defTabSz="644525" rtl="0">
            <a:lnSpc>
              <a:spcPct val="90000"/>
            </a:lnSpc>
            <a:spcBef>
              <a:spcPct val="0"/>
            </a:spcBef>
            <a:spcAft>
              <a:spcPct val="35000"/>
            </a:spcAft>
            <a:buNone/>
          </a:pPr>
          <a:r>
            <a:rPr lang="en-US" sz="1450" b="0" i="0" u="none" strike="noStrike" kern="1200" dirty="0">
              <a:effectLst/>
              <a:latin typeface="+mj-lt"/>
            </a:rPr>
            <a:t>Difference in minutes between scheduled and actual departure time. </a:t>
          </a:r>
          <a:endParaRPr lang="en-IN" sz="1450" kern="1200" dirty="0">
            <a:latin typeface="+mj-lt"/>
          </a:endParaRPr>
        </a:p>
      </dsp:txBody>
      <dsp:txXfrm rot="10800000">
        <a:off x="1370367" y="421"/>
        <a:ext cx="3235293" cy="986664"/>
      </dsp:txXfrm>
    </dsp:sp>
    <dsp:sp modelId="{A2F22E80-AB54-46E0-BEC1-DCF71BD891A8}">
      <dsp:nvSpPr>
        <dsp:cNvPr id="0" name=""/>
        <dsp:cNvSpPr/>
      </dsp:nvSpPr>
      <dsp:spPr>
        <a:xfrm>
          <a:off x="630368" y="421"/>
          <a:ext cx="986664" cy="98666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8D2BBF5-F49D-4D71-93EA-D0917FD85B3E}">
      <dsp:nvSpPr>
        <dsp:cNvPr id="0" name=""/>
        <dsp:cNvSpPr/>
      </dsp:nvSpPr>
      <dsp:spPr>
        <a:xfrm rot="10800000">
          <a:off x="1123701" y="1281612"/>
          <a:ext cx="3481959" cy="986664"/>
        </a:xfrm>
        <a:prstGeom prst="homePlate">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5092" tIns="57150" rIns="106680" bIns="57150" numCol="1" spcCol="1270" anchor="ctr" anchorCtr="0">
          <a:noAutofit/>
        </a:bodyPr>
        <a:lstStyle/>
        <a:p>
          <a:pPr marL="0" lvl="0" indent="0" algn="ctr" defTabSz="666750" rtl="0">
            <a:lnSpc>
              <a:spcPct val="90000"/>
            </a:lnSpc>
            <a:spcBef>
              <a:spcPct val="0"/>
            </a:spcBef>
            <a:spcAft>
              <a:spcPct val="35000"/>
            </a:spcAft>
            <a:buNone/>
          </a:pPr>
          <a:r>
            <a:rPr lang="en-IN" sz="1500" b="1" i="0" u="none" strike="noStrike" kern="1200" dirty="0">
              <a:effectLst/>
              <a:latin typeface="+mj-lt"/>
            </a:rPr>
            <a:t>DISTANCE</a:t>
          </a:r>
        </a:p>
        <a:p>
          <a:pPr marL="0" lvl="0" indent="0" algn="ctr" defTabSz="666750" rtl="0">
            <a:lnSpc>
              <a:spcPct val="90000"/>
            </a:lnSpc>
            <a:spcBef>
              <a:spcPct val="0"/>
            </a:spcBef>
            <a:spcAft>
              <a:spcPct val="35000"/>
            </a:spcAft>
            <a:buNone/>
          </a:pPr>
          <a:r>
            <a:rPr lang="en-IN" sz="1500" b="0" i="0" u="none" strike="noStrike" kern="1200" dirty="0">
              <a:effectLst/>
              <a:latin typeface="+mj-lt"/>
            </a:rPr>
            <a:t>Distance between airports (miles)</a:t>
          </a:r>
          <a:endParaRPr lang="en-IN" sz="1500" kern="1200" dirty="0">
            <a:latin typeface="+mj-lt"/>
          </a:endParaRPr>
        </a:p>
      </dsp:txBody>
      <dsp:txXfrm rot="10800000">
        <a:off x="1370367" y="1281612"/>
        <a:ext cx="3235293" cy="986664"/>
      </dsp:txXfrm>
    </dsp:sp>
    <dsp:sp modelId="{5784BB00-12A9-492E-80CB-424278C7E97D}">
      <dsp:nvSpPr>
        <dsp:cNvPr id="0" name=""/>
        <dsp:cNvSpPr/>
      </dsp:nvSpPr>
      <dsp:spPr>
        <a:xfrm>
          <a:off x="576881" y="1281612"/>
          <a:ext cx="986664" cy="98666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1536BBE0-A9AE-40D3-94C3-76EED7A17014}">
      <dsp:nvSpPr>
        <dsp:cNvPr id="0" name=""/>
        <dsp:cNvSpPr/>
      </dsp:nvSpPr>
      <dsp:spPr>
        <a:xfrm rot="10800000">
          <a:off x="1123701" y="2562803"/>
          <a:ext cx="3481959" cy="986664"/>
        </a:xfrm>
        <a:prstGeom prst="homePlate">
          <a:avLst/>
        </a:prstGeom>
        <a:solidFill>
          <a:schemeClr val="accent2">
            <a:hueOff val="7012249"/>
            <a:satOff val="-41263"/>
            <a:lumOff val="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5092" tIns="57150" rIns="106680" bIns="57150"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mj-lt"/>
              <a:cs typeface="Times New Roman" pitchFamily="18" charset="0"/>
            </a:rPr>
            <a:t>TAXI IN &amp; TAXI OUT</a:t>
          </a:r>
        </a:p>
        <a:p>
          <a:pPr marL="0" lvl="0" indent="0" algn="ctr" defTabSz="666750">
            <a:lnSpc>
              <a:spcPct val="90000"/>
            </a:lnSpc>
            <a:spcBef>
              <a:spcPct val="0"/>
            </a:spcBef>
            <a:spcAft>
              <a:spcPct val="35000"/>
            </a:spcAft>
            <a:buNone/>
          </a:pPr>
          <a:r>
            <a:rPr lang="en-US" sz="1500" b="0" i="0" u="none" strike="noStrike" kern="1200" dirty="0">
              <a:effectLst/>
              <a:latin typeface="+mj-lt"/>
              <a:cs typeface="Times New Roman" pitchFamily="18" charset="0"/>
            </a:rPr>
            <a:t>Time on the runway before departure  and after arrival(in min)</a:t>
          </a:r>
          <a:endParaRPr lang="en-IN" sz="1500" kern="1200" dirty="0">
            <a:latin typeface="+mj-lt"/>
            <a:cs typeface="Times New Roman" pitchFamily="18" charset="0"/>
          </a:endParaRPr>
        </a:p>
      </dsp:txBody>
      <dsp:txXfrm rot="10800000">
        <a:off x="1370367" y="2562803"/>
        <a:ext cx="3235293" cy="986664"/>
      </dsp:txXfrm>
    </dsp:sp>
    <dsp:sp modelId="{453FF617-52B2-4E28-B678-47FF70206810}">
      <dsp:nvSpPr>
        <dsp:cNvPr id="0" name=""/>
        <dsp:cNvSpPr/>
      </dsp:nvSpPr>
      <dsp:spPr>
        <a:xfrm>
          <a:off x="630368" y="2562803"/>
          <a:ext cx="986664" cy="98666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886ED35A-13ED-41C1-9BF2-D094B9806BFB}">
      <dsp:nvSpPr>
        <dsp:cNvPr id="0" name=""/>
        <dsp:cNvSpPr/>
      </dsp:nvSpPr>
      <dsp:spPr>
        <a:xfrm rot="10800000">
          <a:off x="1123701" y="3843994"/>
          <a:ext cx="3481959" cy="986664"/>
        </a:xfrm>
        <a:prstGeom prst="homePlate">
          <a:avLst/>
        </a:prstGeom>
        <a:solidFill>
          <a:schemeClr val="accent2">
            <a:hueOff val="10518374"/>
            <a:satOff val="-61895"/>
            <a:lumOff val="23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5092" tIns="57150" rIns="106680" bIns="57150" numCol="1" spcCol="1270" anchor="ctr" anchorCtr="0">
          <a:noAutofit/>
        </a:bodyPr>
        <a:lstStyle/>
        <a:p>
          <a:pPr marL="0" lvl="0" indent="0" algn="ctr" defTabSz="644525">
            <a:lnSpc>
              <a:spcPct val="90000"/>
            </a:lnSpc>
            <a:spcBef>
              <a:spcPct val="0"/>
            </a:spcBef>
            <a:spcAft>
              <a:spcPct val="35000"/>
            </a:spcAft>
            <a:buNone/>
          </a:pPr>
          <a:r>
            <a:rPr lang="en-IN" sz="1450" b="1" kern="1200" dirty="0">
              <a:latin typeface="+mj-lt"/>
            </a:rPr>
            <a:t>LATE AIRCRAFT DELAY</a:t>
          </a:r>
        </a:p>
        <a:p>
          <a:pPr marL="0" lvl="0" indent="0" algn="ctr" defTabSz="644525">
            <a:lnSpc>
              <a:spcPct val="90000"/>
            </a:lnSpc>
            <a:spcBef>
              <a:spcPct val="0"/>
            </a:spcBef>
            <a:spcAft>
              <a:spcPct val="35000"/>
            </a:spcAft>
            <a:buNone/>
          </a:pPr>
          <a:r>
            <a:rPr lang="en-US" sz="1450" b="0" i="0" u="none" strike="noStrike" kern="1200" dirty="0">
              <a:effectLst/>
              <a:latin typeface="+mj-lt"/>
            </a:rPr>
            <a:t>A previous flight with same aircraft arrived late, causing the present flight to depart late (in min).</a:t>
          </a:r>
          <a:endParaRPr lang="en-IN" sz="1450" kern="1200" dirty="0">
            <a:latin typeface="+mj-lt"/>
          </a:endParaRPr>
        </a:p>
      </dsp:txBody>
      <dsp:txXfrm rot="10800000">
        <a:off x="1370367" y="3843994"/>
        <a:ext cx="3235293" cy="986664"/>
      </dsp:txXfrm>
    </dsp:sp>
    <dsp:sp modelId="{9AD4C220-DB6B-4943-A481-2B1A6FBE735B}">
      <dsp:nvSpPr>
        <dsp:cNvPr id="0" name=""/>
        <dsp:cNvSpPr/>
      </dsp:nvSpPr>
      <dsp:spPr>
        <a:xfrm>
          <a:off x="630368" y="3843994"/>
          <a:ext cx="986664" cy="98666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D7AFD-AEDD-4093-BE8A-55FFCBC9502B}">
      <dsp:nvSpPr>
        <dsp:cNvPr id="0" name=""/>
        <dsp:cNvSpPr/>
      </dsp:nvSpPr>
      <dsp:spPr>
        <a:xfrm rot="10800000">
          <a:off x="1058962" y="1809"/>
          <a:ext cx="3222410" cy="989210"/>
        </a:xfrm>
        <a:prstGeom prst="homePlat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214" tIns="57150" rIns="106680" bIns="57150" numCol="1" spcCol="1270" anchor="ctr" anchorCtr="0">
          <a:noAutofit/>
        </a:bodyPr>
        <a:lstStyle/>
        <a:p>
          <a:pPr marL="0" lvl="0" indent="0" algn="ctr" defTabSz="666750" rtl="0">
            <a:lnSpc>
              <a:spcPct val="90000"/>
            </a:lnSpc>
            <a:spcBef>
              <a:spcPct val="0"/>
            </a:spcBef>
            <a:spcAft>
              <a:spcPct val="35000"/>
            </a:spcAft>
            <a:buNone/>
          </a:pPr>
          <a:r>
            <a:rPr lang="en-IN" sz="1500" b="1" i="0" u="none" strike="noStrike" kern="1200" dirty="0">
              <a:effectLst/>
              <a:latin typeface="+mj-lt"/>
            </a:rPr>
            <a:t>CARRIER DELAY</a:t>
          </a:r>
        </a:p>
        <a:p>
          <a:pPr marL="0" lvl="0" indent="0" algn="ctr" defTabSz="666750" rtl="0">
            <a:lnSpc>
              <a:spcPct val="90000"/>
            </a:lnSpc>
            <a:spcBef>
              <a:spcPct val="0"/>
            </a:spcBef>
            <a:spcAft>
              <a:spcPct val="35000"/>
            </a:spcAft>
            <a:buNone/>
          </a:pPr>
          <a:r>
            <a:rPr lang="en-US" sz="1500" b="0" i="0" u="none" strike="noStrike" kern="1200" dirty="0">
              <a:effectLst/>
              <a:latin typeface="+mj-lt"/>
            </a:rPr>
            <a:t>Delay due to circumstances within the airline's control (in min).</a:t>
          </a:r>
          <a:endParaRPr lang="en-IN" sz="1500" kern="1200" dirty="0">
            <a:latin typeface="+mj-lt"/>
          </a:endParaRPr>
        </a:p>
      </dsp:txBody>
      <dsp:txXfrm rot="10800000">
        <a:off x="1306264" y="1809"/>
        <a:ext cx="2975108" cy="989210"/>
      </dsp:txXfrm>
    </dsp:sp>
    <dsp:sp modelId="{A2F22E80-AB54-46E0-BEC1-DCF71BD891A8}">
      <dsp:nvSpPr>
        <dsp:cNvPr id="0" name=""/>
        <dsp:cNvSpPr/>
      </dsp:nvSpPr>
      <dsp:spPr>
        <a:xfrm>
          <a:off x="564357" y="1809"/>
          <a:ext cx="989210" cy="98921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8D2BBF5-F49D-4D71-93EA-D0917FD85B3E}">
      <dsp:nvSpPr>
        <dsp:cNvPr id="0" name=""/>
        <dsp:cNvSpPr/>
      </dsp:nvSpPr>
      <dsp:spPr>
        <a:xfrm rot="10800000">
          <a:off x="1058962" y="1286306"/>
          <a:ext cx="3222410" cy="989210"/>
        </a:xfrm>
        <a:prstGeom prst="homePlate">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214" tIns="53340" rIns="99568" bIns="53340" numCol="1" spcCol="1270" anchor="ctr" anchorCtr="0">
          <a:noAutofit/>
        </a:bodyPr>
        <a:lstStyle/>
        <a:p>
          <a:pPr marL="0" lvl="0" indent="0" algn="ctr" defTabSz="622300" rtl="0">
            <a:lnSpc>
              <a:spcPct val="90000"/>
            </a:lnSpc>
            <a:spcBef>
              <a:spcPct val="0"/>
            </a:spcBef>
            <a:spcAft>
              <a:spcPct val="35000"/>
            </a:spcAft>
            <a:buNone/>
          </a:pPr>
          <a:r>
            <a:rPr lang="en-IN" sz="1400" b="1" i="0" u="none" strike="noStrike" kern="1200" dirty="0">
              <a:effectLst/>
              <a:latin typeface="+mj-lt"/>
            </a:rPr>
            <a:t>WEATHER DELAY</a:t>
          </a:r>
        </a:p>
        <a:p>
          <a:pPr marL="0" lvl="0" indent="0" algn="ctr" defTabSz="622300" rtl="0">
            <a:lnSpc>
              <a:spcPct val="90000"/>
            </a:lnSpc>
            <a:spcBef>
              <a:spcPct val="0"/>
            </a:spcBef>
            <a:spcAft>
              <a:spcPct val="35000"/>
            </a:spcAft>
            <a:buNone/>
          </a:pPr>
          <a:r>
            <a:rPr lang="en-IN" sz="1400" b="0" i="0" u="none" strike="noStrike" kern="1200" dirty="0">
              <a:effectLst/>
              <a:latin typeface="+mj-lt"/>
            </a:rPr>
            <a:t>Significant meteorological conditions that cause delays (in min).</a:t>
          </a:r>
          <a:endParaRPr lang="en-IN" sz="1400" kern="1200" dirty="0">
            <a:latin typeface="+mj-lt"/>
          </a:endParaRPr>
        </a:p>
      </dsp:txBody>
      <dsp:txXfrm rot="10800000">
        <a:off x="1306264" y="1286306"/>
        <a:ext cx="2975108" cy="989210"/>
      </dsp:txXfrm>
    </dsp:sp>
    <dsp:sp modelId="{5784BB00-12A9-492E-80CB-424278C7E97D}">
      <dsp:nvSpPr>
        <dsp:cNvPr id="0" name=""/>
        <dsp:cNvSpPr/>
      </dsp:nvSpPr>
      <dsp:spPr>
        <a:xfrm>
          <a:off x="564357" y="1286306"/>
          <a:ext cx="989210" cy="98921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1536BBE0-A9AE-40D3-94C3-76EED7A17014}">
      <dsp:nvSpPr>
        <dsp:cNvPr id="0" name=""/>
        <dsp:cNvSpPr/>
      </dsp:nvSpPr>
      <dsp:spPr>
        <a:xfrm rot="10800000">
          <a:off x="1058962" y="2570803"/>
          <a:ext cx="3222410" cy="989210"/>
        </a:xfrm>
        <a:prstGeom prst="homePlate">
          <a:avLst/>
        </a:prstGeom>
        <a:solidFill>
          <a:schemeClr val="accent2">
            <a:hueOff val="7012249"/>
            <a:satOff val="-41263"/>
            <a:lumOff val="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214" tIns="57150" rIns="106680" bIns="57150"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mj-lt"/>
            </a:rPr>
            <a:t>NAS DELAY</a:t>
          </a:r>
        </a:p>
        <a:p>
          <a:pPr marL="0" lvl="0" indent="0" algn="ctr" defTabSz="666750">
            <a:lnSpc>
              <a:spcPct val="90000"/>
            </a:lnSpc>
            <a:spcBef>
              <a:spcPct val="0"/>
            </a:spcBef>
            <a:spcAft>
              <a:spcPct val="35000"/>
            </a:spcAft>
            <a:buNone/>
          </a:pPr>
          <a:r>
            <a:rPr lang="en-US" sz="1500" b="0" i="0" u="none" strike="noStrike" kern="1200" dirty="0">
              <a:effectLst/>
              <a:latin typeface="+mj-lt"/>
            </a:rPr>
            <a:t>Delays attributable to the national aviation system (in min).</a:t>
          </a:r>
          <a:endParaRPr lang="en-IN" sz="1500" kern="1200" dirty="0">
            <a:latin typeface="+mj-lt"/>
          </a:endParaRPr>
        </a:p>
      </dsp:txBody>
      <dsp:txXfrm rot="10800000">
        <a:off x="1306264" y="2570803"/>
        <a:ext cx="2975108" cy="989210"/>
      </dsp:txXfrm>
    </dsp:sp>
    <dsp:sp modelId="{453FF617-52B2-4E28-B678-47FF70206810}">
      <dsp:nvSpPr>
        <dsp:cNvPr id="0" name=""/>
        <dsp:cNvSpPr/>
      </dsp:nvSpPr>
      <dsp:spPr>
        <a:xfrm>
          <a:off x="564357" y="2570803"/>
          <a:ext cx="989210" cy="989210"/>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6262" t="16809" r="12842" b="12724"/>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886ED35A-13ED-41C1-9BF2-D094B9806BFB}">
      <dsp:nvSpPr>
        <dsp:cNvPr id="0" name=""/>
        <dsp:cNvSpPr/>
      </dsp:nvSpPr>
      <dsp:spPr>
        <a:xfrm rot="10800000">
          <a:off x="1058962" y="3855300"/>
          <a:ext cx="3222410" cy="989210"/>
        </a:xfrm>
        <a:prstGeom prst="homePlate">
          <a:avLst/>
        </a:prstGeom>
        <a:solidFill>
          <a:schemeClr val="accent2">
            <a:hueOff val="10518374"/>
            <a:satOff val="-61895"/>
            <a:lumOff val="23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214" tIns="57150" rIns="106680" bIns="57150"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mj-lt"/>
            </a:rPr>
            <a:t>SECURITY DELAY</a:t>
          </a:r>
        </a:p>
        <a:p>
          <a:pPr marL="0" lvl="0" indent="0" algn="ctr" defTabSz="666750">
            <a:lnSpc>
              <a:spcPct val="90000"/>
            </a:lnSpc>
            <a:spcBef>
              <a:spcPct val="0"/>
            </a:spcBef>
            <a:spcAft>
              <a:spcPct val="35000"/>
            </a:spcAft>
            <a:buNone/>
          </a:pPr>
          <a:r>
            <a:rPr lang="en-US" sz="1500" b="0" i="0" u="none" strike="noStrike" kern="1200" dirty="0">
              <a:effectLst/>
              <a:latin typeface="+mj-lt"/>
            </a:rPr>
            <a:t>Delays caused due to security reasons (in min).</a:t>
          </a:r>
          <a:endParaRPr lang="en-IN" sz="1500" kern="1200" dirty="0">
            <a:latin typeface="+mj-lt"/>
          </a:endParaRPr>
        </a:p>
      </dsp:txBody>
      <dsp:txXfrm rot="10800000">
        <a:off x="1306264" y="3855300"/>
        <a:ext cx="2975108" cy="989210"/>
      </dsp:txXfrm>
    </dsp:sp>
    <dsp:sp modelId="{9AD4C220-DB6B-4943-A481-2B1A6FBE735B}">
      <dsp:nvSpPr>
        <dsp:cNvPr id="0" name=""/>
        <dsp:cNvSpPr/>
      </dsp:nvSpPr>
      <dsp:spPr>
        <a:xfrm>
          <a:off x="564357" y="3855300"/>
          <a:ext cx="989210" cy="98921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43524-C6F9-4B1D-B3D1-FC5E5A6D5755}">
      <dsp:nvSpPr>
        <dsp:cNvPr id="0" name=""/>
        <dsp:cNvSpPr/>
      </dsp:nvSpPr>
      <dsp:spPr>
        <a:xfrm rot="1967372">
          <a:off x="3402200" y="3182949"/>
          <a:ext cx="1310613" cy="39902"/>
        </a:xfrm>
        <a:custGeom>
          <a:avLst/>
          <a:gdLst/>
          <a:ahLst/>
          <a:cxnLst/>
          <a:rect l="0" t="0" r="0" b="0"/>
          <a:pathLst>
            <a:path>
              <a:moveTo>
                <a:pt x="0" y="19951"/>
              </a:moveTo>
              <a:lnTo>
                <a:pt x="1310613" y="19951"/>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B3AB06-4B99-4D83-9557-C8BD5CDEAF69}">
      <dsp:nvSpPr>
        <dsp:cNvPr id="0" name=""/>
        <dsp:cNvSpPr/>
      </dsp:nvSpPr>
      <dsp:spPr>
        <a:xfrm>
          <a:off x="3506612" y="2327998"/>
          <a:ext cx="1709738" cy="39902"/>
        </a:xfrm>
        <a:custGeom>
          <a:avLst/>
          <a:gdLst/>
          <a:ahLst/>
          <a:cxnLst/>
          <a:rect l="0" t="0" r="0" b="0"/>
          <a:pathLst>
            <a:path>
              <a:moveTo>
                <a:pt x="0" y="19951"/>
              </a:moveTo>
              <a:lnTo>
                <a:pt x="1709738" y="19951"/>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8E0414-A17E-4D3C-9441-9DD2480C381E}">
      <dsp:nvSpPr>
        <dsp:cNvPr id="0" name=""/>
        <dsp:cNvSpPr/>
      </dsp:nvSpPr>
      <dsp:spPr>
        <a:xfrm rot="19549097">
          <a:off x="3410868" y="1489411"/>
          <a:ext cx="1108539" cy="39902"/>
        </a:xfrm>
        <a:custGeom>
          <a:avLst/>
          <a:gdLst/>
          <a:ahLst/>
          <a:cxnLst/>
          <a:rect l="0" t="0" r="0" b="0"/>
          <a:pathLst>
            <a:path>
              <a:moveTo>
                <a:pt x="0" y="19951"/>
              </a:moveTo>
              <a:lnTo>
                <a:pt x="1108539" y="19951"/>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63A2BE-B2EE-4C1D-BA21-695A7CD85A40}">
      <dsp:nvSpPr>
        <dsp:cNvPr id="0" name=""/>
        <dsp:cNvSpPr/>
      </dsp:nvSpPr>
      <dsp:spPr>
        <a:xfrm>
          <a:off x="1621399" y="1239000"/>
          <a:ext cx="2217898" cy="2217898"/>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3044" t="15344" r="14595" b="15298"/>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F86583-E508-4446-8761-962E26BCBA6C}">
      <dsp:nvSpPr>
        <dsp:cNvPr id="0" name=""/>
        <dsp:cNvSpPr/>
      </dsp:nvSpPr>
      <dsp:spPr>
        <a:xfrm>
          <a:off x="4254167" y="-130841"/>
          <a:ext cx="1785279" cy="1675387"/>
        </a:xfrm>
        <a:prstGeom prst="ellipse">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dirty="0"/>
            <a:t>Cooks Distance&gt;1</a:t>
          </a:r>
        </a:p>
      </dsp:txBody>
      <dsp:txXfrm>
        <a:off x="4515615" y="114514"/>
        <a:ext cx="1262383" cy="1184677"/>
      </dsp:txXfrm>
    </dsp:sp>
    <dsp:sp modelId="{BEA85CF0-0B1A-40BB-A15E-E0726D00CA45}">
      <dsp:nvSpPr>
        <dsp:cNvPr id="0" name=""/>
        <dsp:cNvSpPr/>
      </dsp:nvSpPr>
      <dsp:spPr>
        <a:xfrm>
          <a:off x="5604345" y="-130841"/>
          <a:ext cx="2677919" cy="1675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n-IN" sz="6500" kern="1200" dirty="0"/>
        </a:p>
      </dsp:txBody>
      <dsp:txXfrm>
        <a:off x="5604345" y="-130841"/>
        <a:ext cx="2677919" cy="1675387"/>
      </dsp:txXfrm>
    </dsp:sp>
    <dsp:sp modelId="{1D2BD54B-C3C3-4377-9412-ADD00F6B953B}">
      <dsp:nvSpPr>
        <dsp:cNvPr id="0" name=""/>
        <dsp:cNvSpPr/>
      </dsp:nvSpPr>
      <dsp:spPr>
        <a:xfrm>
          <a:off x="5216350" y="1312328"/>
          <a:ext cx="2356446" cy="2071242"/>
        </a:xfrm>
        <a:prstGeom prst="ellipse">
          <a:avLst/>
        </a:prstGeom>
        <a:solidFill>
          <a:schemeClr val="accent2">
            <a:hueOff val="7012249"/>
            <a:satOff val="-41263"/>
            <a:lumOff val="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dirty="0"/>
            <a:t>Interquartile Range</a:t>
          </a:r>
        </a:p>
      </dsp:txBody>
      <dsp:txXfrm>
        <a:off x="5561444" y="1615654"/>
        <a:ext cx="1666258" cy="1464590"/>
      </dsp:txXfrm>
    </dsp:sp>
    <dsp:sp modelId="{6D92D119-59E5-4F09-BB44-9566CA47002F}">
      <dsp:nvSpPr>
        <dsp:cNvPr id="0" name=""/>
        <dsp:cNvSpPr/>
      </dsp:nvSpPr>
      <dsp:spPr>
        <a:xfrm>
          <a:off x="6423737" y="1312328"/>
          <a:ext cx="3534669" cy="2071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n-IN" sz="6500" kern="1200" dirty="0"/>
        </a:p>
      </dsp:txBody>
      <dsp:txXfrm>
        <a:off x="6423737" y="1312328"/>
        <a:ext cx="3534669" cy="2071242"/>
      </dsp:txXfrm>
    </dsp:sp>
    <dsp:sp modelId="{CCDB3E12-3EF7-43CF-848E-6DCE17587445}">
      <dsp:nvSpPr>
        <dsp:cNvPr id="0" name=""/>
        <dsp:cNvSpPr/>
      </dsp:nvSpPr>
      <dsp:spPr>
        <a:xfrm>
          <a:off x="4463768" y="3231116"/>
          <a:ext cx="1628172" cy="1515858"/>
        </a:xfrm>
        <a:prstGeom prst="ellipse">
          <a:avLst/>
        </a:prstGeom>
        <a:solidFill>
          <a:schemeClr val="accent2">
            <a:hueOff val="10518374"/>
            <a:satOff val="-61895"/>
            <a:lumOff val="23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dirty="0"/>
            <a:t>Boxplot</a:t>
          </a:r>
        </a:p>
      </dsp:txBody>
      <dsp:txXfrm>
        <a:off x="4702208" y="3453108"/>
        <a:ext cx="1151292" cy="1071874"/>
      </dsp:txXfrm>
    </dsp:sp>
    <dsp:sp modelId="{127BAF96-671A-4F14-B634-1D4C21CEB575}">
      <dsp:nvSpPr>
        <dsp:cNvPr id="0" name=""/>
        <dsp:cNvSpPr/>
      </dsp:nvSpPr>
      <dsp:spPr>
        <a:xfrm>
          <a:off x="5853223" y="3231116"/>
          <a:ext cx="2442258" cy="1515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n-IN" sz="6500" kern="1200" dirty="0"/>
        </a:p>
      </dsp:txBody>
      <dsp:txXfrm>
        <a:off x="5853223" y="3231116"/>
        <a:ext cx="2442258" cy="15158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7B6F0-65E4-45E6-874B-11D68280BBCD}">
      <dsp:nvSpPr>
        <dsp:cNvPr id="0" name=""/>
        <dsp:cNvSpPr/>
      </dsp:nvSpPr>
      <dsp:spPr>
        <a:xfrm>
          <a:off x="638385" y="0"/>
          <a:ext cx="7324076" cy="4577548"/>
        </a:xfrm>
        <a:prstGeom prst="swooshArrow">
          <a:avLst>
            <a:gd name="adj1" fmla="val 25000"/>
            <a:gd name="adj2" fmla="val 250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A9EBB9EF-9571-4A89-88FF-9FCE277CF5E7}">
      <dsp:nvSpPr>
        <dsp:cNvPr id="0" name=""/>
        <dsp:cNvSpPr/>
      </dsp:nvSpPr>
      <dsp:spPr>
        <a:xfrm>
          <a:off x="1332412" y="3252365"/>
          <a:ext cx="308078" cy="31985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37147B-3010-4215-8FDE-F6D1A1EBF95D}">
      <dsp:nvSpPr>
        <dsp:cNvPr id="0" name=""/>
        <dsp:cNvSpPr/>
      </dsp:nvSpPr>
      <dsp:spPr>
        <a:xfrm>
          <a:off x="1612570" y="3538758"/>
          <a:ext cx="1706509" cy="69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03" tIns="0" rIns="0" bIns="0" numCol="1" spcCol="1270" anchor="t" anchorCtr="0">
          <a:noAutofit/>
        </a:bodyPr>
        <a:lstStyle/>
        <a:p>
          <a:pPr marL="0" lvl="0" indent="0" algn="l" defTabSz="977900">
            <a:lnSpc>
              <a:spcPct val="90000"/>
            </a:lnSpc>
            <a:spcBef>
              <a:spcPct val="0"/>
            </a:spcBef>
            <a:spcAft>
              <a:spcPct val="35000"/>
            </a:spcAft>
            <a:buNone/>
          </a:pPr>
          <a:r>
            <a:rPr lang="en-IN" sz="2200" kern="1200" dirty="0"/>
            <a:t>Late Aircraft Delay: 1.22%</a:t>
          </a:r>
        </a:p>
      </dsp:txBody>
      <dsp:txXfrm>
        <a:off x="1612570" y="3538758"/>
        <a:ext cx="1706509" cy="695613"/>
      </dsp:txXfrm>
    </dsp:sp>
    <dsp:sp modelId="{A8B41532-74A6-4BAC-A087-161414D395D9}">
      <dsp:nvSpPr>
        <dsp:cNvPr id="0" name=""/>
        <dsp:cNvSpPr/>
      </dsp:nvSpPr>
      <dsp:spPr>
        <a:xfrm>
          <a:off x="2703860" y="1958336"/>
          <a:ext cx="702366" cy="63642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55BCEB-234E-4F20-B982-D15216D5BBA5}">
      <dsp:nvSpPr>
        <dsp:cNvPr id="0" name=""/>
        <dsp:cNvSpPr/>
      </dsp:nvSpPr>
      <dsp:spPr>
        <a:xfrm>
          <a:off x="3307298" y="2646371"/>
          <a:ext cx="1757778" cy="684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401" tIns="0" rIns="0" bIns="0" numCol="1" spcCol="1270" anchor="t" anchorCtr="0">
          <a:noAutofit/>
        </a:bodyPr>
        <a:lstStyle/>
        <a:p>
          <a:pPr marL="0" lvl="0" indent="0" algn="l" defTabSz="977900">
            <a:lnSpc>
              <a:spcPct val="90000"/>
            </a:lnSpc>
            <a:spcBef>
              <a:spcPct val="0"/>
            </a:spcBef>
            <a:spcAft>
              <a:spcPct val="35000"/>
            </a:spcAft>
            <a:buNone/>
          </a:pPr>
          <a:r>
            <a:rPr lang="en-IN" sz="2200" kern="1200" dirty="0"/>
            <a:t>Carrier Delay: 7.36%</a:t>
          </a:r>
        </a:p>
      </dsp:txBody>
      <dsp:txXfrm>
        <a:off x="3307298" y="2646371"/>
        <a:ext cx="1757778" cy="684477"/>
      </dsp:txXfrm>
    </dsp:sp>
    <dsp:sp modelId="{AE9AF10D-FE57-411F-A980-1B15D4C6A194}">
      <dsp:nvSpPr>
        <dsp:cNvPr id="0" name=""/>
        <dsp:cNvSpPr/>
      </dsp:nvSpPr>
      <dsp:spPr>
        <a:xfrm>
          <a:off x="4604405" y="1001584"/>
          <a:ext cx="1139061" cy="9152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14A598-CEB0-4B4B-B4D0-4D26377CC04F}">
      <dsp:nvSpPr>
        <dsp:cNvPr id="0" name=""/>
        <dsp:cNvSpPr/>
      </dsp:nvSpPr>
      <dsp:spPr>
        <a:xfrm>
          <a:off x="5278330" y="2042707"/>
          <a:ext cx="1769731" cy="1056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257" tIns="0" rIns="0" bIns="0" numCol="1" spcCol="1270" anchor="t" anchorCtr="0">
          <a:noAutofit/>
        </a:bodyPr>
        <a:lstStyle/>
        <a:p>
          <a:pPr marL="0" lvl="0" indent="0" algn="l" defTabSz="977900">
            <a:lnSpc>
              <a:spcPct val="90000"/>
            </a:lnSpc>
            <a:spcBef>
              <a:spcPct val="0"/>
            </a:spcBef>
            <a:spcAft>
              <a:spcPct val="35000"/>
            </a:spcAft>
            <a:buNone/>
          </a:pPr>
          <a:r>
            <a:rPr lang="en-IN" sz="2200" kern="1200" dirty="0">
              <a:solidFill>
                <a:schemeClr val="tx1">
                  <a:lumMod val="95000"/>
                  <a:lumOff val="5000"/>
                </a:schemeClr>
              </a:solidFill>
            </a:rPr>
            <a:t>Weather Delay: 9.11%</a:t>
          </a:r>
        </a:p>
      </dsp:txBody>
      <dsp:txXfrm>
        <a:off x="5278330" y="2042707"/>
        <a:ext cx="1769731" cy="10562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C9F79-8345-4EF2-8B97-ECB8EA7EC428}">
      <dsp:nvSpPr>
        <dsp:cNvPr id="0" name=""/>
        <dsp:cNvSpPr/>
      </dsp:nvSpPr>
      <dsp:spPr>
        <a:xfrm>
          <a:off x="1778871" y="0"/>
          <a:ext cx="2668306" cy="2238863"/>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51A69E-CD8E-469D-AC2E-A6665C90CDFC}">
      <dsp:nvSpPr>
        <dsp:cNvPr id="0" name=""/>
        <dsp:cNvSpPr/>
      </dsp:nvSpPr>
      <dsp:spPr>
        <a:xfrm>
          <a:off x="0" y="0"/>
          <a:ext cx="1778871" cy="2238863"/>
        </a:xfrm>
        <a:prstGeom prst="round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IN" sz="4400" kern="1200" dirty="0"/>
            <a:t>RMSE</a:t>
          </a:r>
        </a:p>
      </dsp:txBody>
      <dsp:txXfrm>
        <a:off x="86837" y="86837"/>
        <a:ext cx="1605197" cy="20651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C9F79-8345-4EF2-8B97-ECB8EA7EC428}">
      <dsp:nvSpPr>
        <dsp:cNvPr id="0" name=""/>
        <dsp:cNvSpPr/>
      </dsp:nvSpPr>
      <dsp:spPr>
        <a:xfrm>
          <a:off x="1778871" y="0"/>
          <a:ext cx="2668306" cy="2238863"/>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51A69E-CD8E-469D-AC2E-A6665C90CDFC}">
      <dsp:nvSpPr>
        <dsp:cNvPr id="0" name=""/>
        <dsp:cNvSpPr/>
      </dsp:nvSpPr>
      <dsp:spPr>
        <a:xfrm>
          <a:off x="0" y="0"/>
          <a:ext cx="1778871" cy="2238863"/>
        </a:xfrm>
        <a:prstGeom prst="roundRect">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IN" sz="4400" kern="1200" dirty="0"/>
            <a:t>RMSE</a:t>
          </a:r>
        </a:p>
      </dsp:txBody>
      <dsp:txXfrm>
        <a:off x="86837" y="86837"/>
        <a:ext cx="1605197" cy="20651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AAA7A-E603-4C11-BE73-C804FB708868}">
      <dsp:nvSpPr>
        <dsp:cNvPr id="0" name=""/>
        <dsp:cNvSpPr/>
      </dsp:nvSpPr>
      <dsp:spPr>
        <a:xfrm>
          <a:off x="2314091" y="1325"/>
          <a:ext cx="1682672" cy="717612"/>
        </a:xfrm>
        <a:prstGeom prst="rightArrow">
          <a:avLst>
            <a:gd name="adj1" fmla="val 75000"/>
            <a:gd name="adj2" fmla="val 50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EBA185-2AF4-439C-9CF3-105F14B21EEB}">
      <dsp:nvSpPr>
        <dsp:cNvPr id="0" name=""/>
        <dsp:cNvSpPr/>
      </dsp:nvSpPr>
      <dsp:spPr>
        <a:xfrm>
          <a:off x="510989" y="1325"/>
          <a:ext cx="1803101" cy="717612"/>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Optimal Cut off</a:t>
          </a:r>
        </a:p>
      </dsp:txBody>
      <dsp:txXfrm>
        <a:off x="546020" y="36356"/>
        <a:ext cx="1733039" cy="647550"/>
      </dsp:txXfrm>
    </dsp:sp>
    <dsp:sp modelId="{8F4D93BB-307F-4FBD-9C52-338EFBD5E43A}">
      <dsp:nvSpPr>
        <dsp:cNvPr id="0" name=""/>
        <dsp:cNvSpPr/>
      </dsp:nvSpPr>
      <dsp:spPr>
        <a:xfrm>
          <a:off x="2314091" y="790698"/>
          <a:ext cx="1682672" cy="717612"/>
        </a:xfrm>
        <a:prstGeom prst="rightArrow">
          <a:avLst>
            <a:gd name="adj1" fmla="val 75000"/>
            <a:gd name="adj2" fmla="val 50000"/>
          </a:avLst>
        </a:prstGeom>
        <a:solidFill>
          <a:schemeClr val="accent3">
            <a:tint val="40000"/>
            <a:alpha val="90000"/>
            <a:hueOff val="100152"/>
            <a:satOff val="-4414"/>
            <a:lumOff val="577"/>
            <a:alphaOff val="0"/>
          </a:schemeClr>
        </a:solidFill>
        <a:ln w="15875" cap="flat" cmpd="sng" algn="ctr">
          <a:solidFill>
            <a:schemeClr val="accent3">
              <a:tint val="40000"/>
              <a:alpha val="90000"/>
              <a:hueOff val="100152"/>
              <a:satOff val="-4414"/>
              <a:lumOff val="577"/>
              <a:alphaOff val="0"/>
            </a:schemeClr>
          </a:solidFill>
          <a:prstDash val="solid"/>
        </a:ln>
        <a:effectLst/>
      </dsp:spPr>
      <dsp:style>
        <a:lnRef idx="2">
          <a:scrgbClr r="0" g="0" b="0"/>
        </a:lnRef>
        <a:fillRef idx="1">
          <a:scrgbClr r="0" g="0" b="0"/>
        </a:fillRef>
        <a:effectRef idx="0">
          <a:scrgbClr r="0" g="0" b="0"/>
        </a:effectRef>
        <a:fontRef idx="minor"/>
      </dsp:style>
    </dsp:sp>
    <dsp:sp modelId="{4B7509F3-07A8-4C3C-A00E-627B3DD817F6}">
      <dsp:nvSpPr>
        <dsp:cNvPr id="0" name=""/>
        <dsp:cNvSpPr/>
      </dsp:nvSpPr>
      <dsp:spPr>
        <a:xfrm>
          <a:off x="510989" y="790698"/>
          <a:ext cx="1803101" cy="717612"/>
        </a:xfrm>
        <a:prstGeom prst="roundRect">
          <a:avLst/>
        </a:prstGeom>
        <a:solidFill>
          <a:schemeClr val="accent3">
            <a:hueOff val="168553"/>
            <a:satOff val="-6637"/>
            <a:lumOff val="3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Misclassification Error</a:t>
          </a:r>
        </a:p>
      </dsp:txBody>
      <dsp:txXfrm>
        <a:off x="546020" y="825729"/>
        <a:ext cx="1733039" cy="647550"/>
      </dsp:txXfrm>
    </dsp:sp>
    <dsp:sp modelId="{14000DDD-67F8-47C3-978B-57DB20F68620}">
      <dsp:nvSpPr>
        <dsp:cNvPr id="0" name=""/>
        <dsp:cNvSpPr/>
      </dsp:nvSpPr>
      <dsp:spPr>
        <a:xfrm>
          <a:off x="2314091" y="1580071"/>
          <a:ext cx="1682672" cy="717612"/>
        </a:xfrm>
        <a:prstGeom prst="rightArrow">
          <a:avLst>
            <a:gd name="adj1" fmla="val 75000"/>
            <a:gd name="adj2" fmla="val 50000"/>
          </a:avLst>
        </a:prstGeom>
        <a:solidFill>
          <a:schemeClr val="accent3">
            <a:tint val="40000"/>
            <a:alpha val="90000"/>
            <a:hueOff val="200304"/>
            <a:satOff val="-8829"/>
            <a:lumOff val="1155"/>
            <a:alphaOff val="0"/>
          </a:schemeClr>
        </a:solidFill>
        <a:ln w="15875" cap="flat" cmpd="sng" algn="ctr">
          <a:solidFill>
            <a:schemeClr val="accent3">
              <a:tint val="40000"/>
              <a:alpha val="90000"/>
              <a:hueOff val="200304"/>
              <a:satOff val="-8829"/>
              <a:lumOff val="1155"/>
              <a:alphaOff val="0"/>
            </a:schemeClr>
          </a:solidFill>
          <a:prstDash val="solid"/>
        </a:ln>
        <a:effectLst/>
      </dsp:spPr>
      <dsp:style>
        <a:lnRef idx="2">
          <a:scrgbClr r="0" g="0" b="0"/>
        </a:lnRef>
        <a:fillRef idx="1">
          <a:scrgbClr r="0" g="0" b="0"/>
        </a:fillRef>
        <a:effectRef idx="0">
          <a:scrgbClr r="0" g="0" b="0"/>
        </a:effectRef>
        <a:fontRef idx="minor"/>
      </dsp:style>
    </dsp:sp>
    <dsp:sp modelId="{3B993C6D-2F07-4114-B041-64D2AB48C8B1}">
      <dsp:nvSpPr>
        <dsp:cNvPr id="0" name=""/>
        <dsp:cNvSpPr/>
      </dsp:nvSpPr>
      <dsp:spPr>
        <a:xfrm>
          <a:off x="510989" y="1580071"/>
          <a:ext cx="1803101" cy="717612"/>
        </a:xfrm>
        <a:prstGeom prst="roundRect">
          <a:avLst/>
        </a:prstGeom>
        <a:solidFill>
          <a:schemeClr val="accent3">
            <a:hueOff val="337107"/>
            <a:satOff val="-13274"/>
            <a:lumOff val="6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Accuracy</a:t>
          </a:r>
        </a:p>
      </dsp:txBody>
      <dsp:txXfrm>
        <a:off x="546020" y="1615102"/>
        <a:ext cx="1733039" cy="647550"/>
      </dsp:txXfrm>
    </dsp:sp>
    <dsp:sp modelId="{0ABF5015-7AF6-4069-961D-51790C540F4A}">
      <dsp:nvSpPr>
        <dsp:cNvPr id="0" name=""/>
        <dsp:cNvSpPr/>
      </dsp:nvSpPr>
      <dsp:spPr>
        <a:xfrm>
          <a:off x="2314091" y="2369445"/>
          <a:ext cx="1682672" cy="717612"/>
        </a:xfrm>
        <a:prstGeom prst="rightArrow">
          <a:avLst>
            <a:gd name="adj1" fmla="val 75000"/>
            <a:gd name="adj2" fmla="val 50000"/>
          </a:avLst>
        </a:prstGeom>
        <a:solidFill>
          <a:schemeClr val="accent3">
            <a:tint val="40000"/>
            <a:alpha val="90000"/>
            <a:hueOff val="300456"/>
            <a:satOff val="-13243"/>
            <a:lumOff val="1732"/>
            <a:alphaOff val="0"/>
          </a:schemeClr>
        </a:solidFill>
        <a:ln w="15875" cap="flat" cmpd="sng" algn="ctr">
          <a:solidFill>
            <a:schemeClr val="accent3">
              <a:tint val="40000"/>
              <a:alpha val="90000"/>
              <a:hueOff val="300456"/>
              <a:satOff val="-13243"/>
              <a:lumOff val="1732"/>
              <a:alphaOff val="0"/>
            </a:schemeClr>
          </a:solidFill>
          <a:prstDash val="solid"/>
        </a:ln>
        <a:effectLst/>
      </dsp:spPr>
      <dsp:style>
        <a:lnRef idx="2">
          <a:scrgbClr r="0" g="0" b="0"/>
        </a:lnRef>
        <a:fillRef idx="1">
          <a:scrgbClr r="0" g="0" b="0"/>
        </a:fillRef>
        <a:effectRef idx="0">
          <a:scrgbClr r="0" g="0" b="0"/>
        </a:effectRef>
        <a:fontRef idx="minor"/>
      </dsp:style>
    </dsp:sp>
    <dsp:sp modelId="{8FAA058B-548C-4085-8B59-6FA26F8150A2}">
      <dsp:nvSpPr>
        <dsp:cNvPr id="0" name=""/>
        <dsp:cNvSpPr/>
      </dsp:nvSpPr>
      <dsp:spPr>
        <a:xfrm>
          <a:off x="510989" y="2369445"/>
          <a:ext cx="1803101" cy="717612"/>
        </a:xfrm>
        <a:prstGeom prst="roundRect">
          <a:avLst/>
        </a:prstGeom>
        <a:solidFill>
          <a:schemeClr val="accent3">
            <a:hueOff val="505660"/>
            <a:satOff val="-19912"/>
            <a:lumOff val="97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Concordance</a:t>
          </a:r>
        </a:p>
      </dsp:txBody>
      <dsp:txXfrm>
        <a:off x="546020" y="2404476"/>
        <a:ext cx="1733039" cy="647550"/>
      </dsp:txXfrm>
    </dsp:sp>
    <dsp:sp modelId="{A36F577C-4B85-4933-89A5-CD123FBF04CB}">
      <dsp:nvSpPr>
        <dsp:cNvPr id="0" name=""/>
        <dsp:cNvSpPr/>
      </dsp:nvSpPr>
      <dsp:spPr>
        <a:xfrm>
          <a:off x="2314091" y="3158818"/>
          <a:ext cx="1682672" cy="717612"/>
        </a:xfrm>
        <a:prstGeom prst="rightArrow">
          <a:avLst>
            <a:gd name="adj1" fmla="val 75000"/>
            <a:gd name="adj2" fmla="val 50000"/>
          </a:avLst>
        </a:prstGeom>
        <a:solidFill>
          <a:schemeClr val="accent3">
            <a:tint val="40000"/>
            <a:alpha val="90000"/>
            <a:hueOff val="400608"/>
            <a:satOff val="-17658"/>
            <a:lumOff val="2309"/>
            <a:alphaOff val="0"/>
          </a:schemeClr>
        </a:solidFill>
        <a:ln w="15875" cap="flat" cmpd="sng" algn="ctr">
          <a:solidFill>
            <a:schemeClr val="accent3">
              <a:tint val="40000"/>
              <a:alpha val="90000"/>
              <a:hueOff val="400608"/>
              <a:satOff val="-17658"/>
              <a:lumOff val="2309"/>
              <a:alphaOff val="0"/>
            </a:schemeClr>
          </a:solidFill>
          <a:prstDash val="solid"/>
        </a:ln>
        <a:effectLst/>
      </dsp:spPr>
      <dsp:style>
        <a:lnRef idx="2">
          <a:scrgbClr r="0" g="0" b="0"/>
        </a:lnRef>
        <a:fillRef idx="1">
          <a:scrgbClr r="0" g="0" b="0"/>
        </a:fillRef>
        <a:effectRef idx="0">
          <a:scrgbClr r="0" g="0" b="0"/>
        </a:effectRef>
        <a:fontRef idx="minor"/>
      </dsp:style>
    </dsp:sp>
    <dsp:sp modelId="{1C231995-608F-4A04-B2C3-B08BB99AA111}">
      <dsp:nvSpPr>
        <dsp:cNvPr id="0" name=""/>
        <dsp:cNvSpPr/>
      </dsp:nvSpPr>
      <dsp:spPr>
        <a:xfrm>
          <a:off x="510989" y="3158818"/>
          <a:ext cx="1803101" cy="717612"/>
        </a:xfrm>
        <a:prstGeom prst="roundRect">
          <a:avLst/>
        </a:prstGeom>
        <a:solidFill>
          <a:schemeClr val="accent3">
            <a:hueOff val="674214"/>
            <a:satOff val="-26549"/>
            <a:lumOff val="129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AUROC</a:t>
          </a:r>
        </a:p>
      </dsp:txBody>
      <dsp:txXfrm>
        <a:off x="546020" y="3193849"/>
        <a:ext cx="1733039" cy="6475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BC337-3030-4F85-9B0B-E54D94930852}">
      <dsp:nvSpPr>
        <dsp:cNvPr id="0" name=""/>
        <dsp:cNvSpPr/>
      </dsp:nvSpPr>
      <dsp:spPr>
        <a:xfrm>
          <a:off x="1426276" y="0"/>
          <a:ext cx="3180264" cy="3180264"/>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D77DE-A203-420D-A891-0C74414FCA99}">
      <dsp:nvSpPr>
        <dsp:cNvPr id="0" name=""/>
        <dsp:cNvSpPr/>
      </dsp:nvSpPr>
      <dsp:spPr>
        <a:xfrm>
          <a:off x="1728401" y="302125"/>
          <a:ext cx="1240302" cy="1240302"/>
        </a:xfrm>
        <a:prstGeom prst="roundRect">
          <a:avLst/>
        </a:prstGeom>
        <a:solidFill>
          <a:schemeClr val="accent3">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t>Misclassification Error: 0.1748</a:t>
          </a:r>
        </a:p>
      </dsp:txBody>
      <dsp:txXfrm>
        <a:off x="1788948" y="362672"/>
        <a:ext cx="1119208" cy="1119208"/>
      </dsp:txXfrm>
    </dsp:sp>
    <dsp:sp modelId="{8574FF2A-CAE6-46A4-BB98-22EE8AC7D19E}">
      <dsp:nvSpPr>
        <dsp:cNvPr id="0" name=""/>
        <dsp:cNvSpPr/>
      </dsp:nvSpPr>
      <dsp:spPr>
        <a:xfrm>
          <a:off x="3064111" y="302125"/>
          <a:ext cx="1240302" cy="1240302"/>
        </a:xfrm>
        <a:prstGeom prst="roundRect">
          <a:avLst/>
        </a:prstGeom>
        <a:solidFill>
          <a:schemeClr val="accent3">
            <a:shade val="80000"/>
            <a:hueOff val="78534"/>
            <a:satOff val="-2474"/>
            <a:lumOff val="86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Accuracy: 0.8251</a:t>
          </a:r>
        </a:p>
      </dsp:txBody>
      <dsp:txXfrm>
        <a:off x="3124658" y="362672"/>
        <a:ext cx="1119208" cy="1119208"/>
      </dsp:txXfrm>
    </dsp:sp>
    <dsp:sp modelId="{D040D8EE-3CFD-4126-92B8-3CEBB911B44F}">
      <dsp:nvSpPr>
        <dsp:cNvPr id="0" name=""/>
        <dsp:cNvSpPr/>
      </dsp:nvSpPr>
      <dsp:spPr>
        <a:xfrm>
          <a:off x="1728401" y="1637835"/>
          <a:ext cx="1240302" cy="1240302"/>
        </a:xfrm>
        <a:prstGeom prst="roundRect">
          <a:avLst/>
        </a:prstGeom>
        <a:solidFill>
          <a:schemeClr val="accent3">
            <a:shade val="80000"/>
            <a:hueOff val="157068"/>
            <a:satOff val="-4949"/>
            <a:lumOff val="1738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Concordance: 0.6838</a:t>
          </a:r>
        </a:p>
      </dsp:txBody>
      <dsp:txXfrm>
        <a:off x="1788948" y="1698382"/>
        <a:ext cx="1119208" cy="1119208"/>
      </dsp:txXfrm>
    </dsp:sp>
    <dsp:sp modelId="{0FE26586-3042-454C-BD0D-931AC18E13AB}">
      <dsp:nvSpPr>
        <dsp:cNvPr id="0" name=""/>
        <dsp:cNvSpPr/>
      </dsp:nvSpPr>
      <dsp:spPr>
        <a:xfrm>
          <a:off x="3064111" y="1637835"/>
          <a:ext cx="1240302" cy="1240302"/>
        </a:xfrm>
        <a:prstGeom prst="roundRect">
          <a:avLst/>
        </a:prstGeom>
        <a:solidFill>
          <a:schemeClr val="accent3">
            <a:shade val="80000"/>
            <a:hueOff val="235603"/>
            <a:satOff val="-7423"/>
            <a:lumOff val="260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AUROC: 0.7717</a:t>
          </a:r>
        </a:p>
      </dsp:txBody>
      <dsp:txXfrm>
        <a:off x="3124658" y="1698382"/>
        <a:ext cx="1119208" cy="1119208"/>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21F7B-93BE-4A46-A8A0-E6F653128048}" type="datetimeFigureOut">
              <a:rPr lang="en-IN" smtClean="0"/>
              <a:t>17-05-2020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B78191-E2C3-4398-A0A1-B660B422543C}" type="slidenum">
              <a:rPr lang="en-IN" smtClean="0"/>
              <a:t>‹#›</a:t>
            </a:fld>
            <a:endParaRPr lang="en-IN"/>
          </a:p>
        </p:txBody>
      </p:sp>
    </p:spTree>
    <p:extLst>
      <p:ext uri="{BB962C8B-B14F-4D97-AF65-F5344CB8AC3E}">
        <p14:creationId xmlns:p14="http://schemas.microsoft.com/office/powerpoint/2010/main" val="3966900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CB78191-E2C3-4398-A0A1-B660B422543C}" type="slidenum">
              <a:rPr lang="en-IN" smtClean="0"/>
              <a:t>6</a:t>
            </a:fld>
            <a:endParaRPr lang="en-IN"/>
          </a:p>
        </p:txBody>
      </p:sp>
    </p:spTree>
    <p:extLst>
      <p:ext uri="{BB962C8B-B14F-4D97-AF65-F5344CB8AC3E}">
        <p14:creationId xmlns:p14="http://schemas.microsoft.com/office/powerpoint/2010/main" val="4047841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RMSE</a:t>
            </a:r>
            <a:r>
              <a:rPr lang="en-IN" baseline="0" dirty="0"/>
              <a:t> for regression models</a:t>
            </a:r>
          </a:p>
          <a:p>
            <a:r>
              <a:rPr lang="en-IN" baseline="0" dirty="0"/>
              <a:t>Accuracy for classification models</a:t>
            </a:r>
            <a:endParaRPr lang="en-IN" dirty="0"/>
          </a:p>
        </p:txBody>
      </p:sp>
      <p:sp>
        <p:nvSpPr>
          <p:cNvPr id="4" name="Slide Number Placeholder 3"/>
          <p:cNvSpPr>
            <a:spLocks noGrp="1"/>
          </p:cNvSpPr>
          <p:nvPr>
            <p:ph type="sldNum" sz="quarter" idx="10"/>
          </p:nvPr>
        </p:nvSpPr>
        <p:spPr/>
        <p:txBody>
          <a:bodyPr/>
          <a:lstStyle/>
          <a:p>
            <a:fld id="{0CB78191-E2C3-4398-A0A1-B660B422543C}" type="slidenum">
              <a:rPr lang="en-IN" smtClean="0"/>
              <a:t>38</a:t>
            </a:fld>
            <a:endParaRPr lang="en-IN"/>
          </a:p>
        </p:txBody>
      </p:sp>
    </p:spTree>
    <p:extLst>
      <p:ext uri="{BB962C8B-B14F-4D97-AF65-F5344CB8AC3E}">
        <p14:creationId xmlns:p14="http://schemas.microsoft.com/office/powerpoint/2010/main" val="54579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data is not exactly linear, artificial neural networks or Support vector machines can be used to analyze the effect of various variables on flight delay.</a:t>
            </a:r>
            <a:endParaRPr lang="en-IN" dirty="0"/>
          </a:p>
        </p:txBody>
      </p:sp>
      <p:sp>
        <p:nvSpPr>
          <p:cNvPr id="4" name="Slide Number Placeholder 3"/>
          <p:cNvSpPr>
            <a:spLocks noGrp="1"/>
          </p:cNvSpPr>
          <p:nvPr>
            <p:ph type="sldNum" sz="quarter" idx="5"/>
          </p:nvPr>
        </p:nvSpPr>
        <p:spPr/>
        <p:txBody>
          <a:bodyPr/>
          <a:lstStyle/>
          <a:p>
            <a:fld id="{0CB78191-E2C3-4398-A0A1-B660B422543C}" type="slidenum">
              <a:rPr lang="en-IN" smtClean="0">
                <a:solidFill>
                  <a:prstClr val="black"/>
                </a:solidFill>
              </a:rPr>
              <a:pPr/>
              <a:t>42</a:t>
            </a:fld>
            <a:endParaRPr lang="en-IN">
              <a:solidFill>
                <a:prstClr val="black"/>
              </a:solidFill>
            </a:endParaRPr>
          </a:p>
        </p:txBody>
      </p:sp>
    </p:spTree>
    <p:extLst>
      <p:ext uri="{BB962C8B-B14F-4D97-AF65-F5344CB8AC3E}">
        <p14:creationId xmlns:p14="http://schemas.microsoft.com/office/powerpoint/2010/main" val="255636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influence of an observation is how much the predicted scores for other observations would differ if the observation in question were not included. </a:t>
            </a:r>
            <a:endParaRPr lang="en-US" b="0" dirty="0">
              <a:effectLst/>
            </a:endParaRPr>
          </a:p>
        </p:txBody>
      </p:sp>
      <p:sp>
        <p:nvSpPr>
          <p:cNvPr id="4" name="Slide Number Placeholder 3"/>
          <p:cNvSpPr>
            <a:spLocks noGrp="1"/>
          </p:cNvSpPr>
          <p:nvPr>
            <p:ph type="sldNum" sz="quarter" idx="5"/>
          </p:nvPr>
        </p:nvSpPr>
        <p:spPr/>
        <p:txBody>
          <a:bodyPr/>
          <a:lstStyle/>
          <a:p>
            <a:fld id="{0CB78191-E2C3-4398-A0A1-B660B422543C}" type="slidenum">
              <a:rPr lang="en-IN" smtClean="0"/>
              <a:t>11</a:t>
            </a:fld>
            <a:endParaRPr lang="en-IN"/>
          </a:p>
        </p:txBody>
      </p:sp>
    </p:spTree>
    <p:extLst>
      <p:ext uri="{BB962C8B-B14F-4D97-AF65-F5344CB8AC3E}">
        <p14:creationId xmlns:p14="http://schemas.microsoft.com/office/powerpoint/2010/main" val="2516383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B78191-E2C3-4398-A0A1-B660B422543C}" type="slidenum">
              <a:rPr lang="en-IN" smtClean="0">
                <a:solidFill>
                  <a:prstClr val="black"/>
                </a:solidFill>
              </a:rPr>
              <a:pPr/>
              <a:t>12</a:t>
            </a:fld>
            <a:endParaRPr lang="en-IN">
              <a:solidFill>
                <a:prstClr val="black"/>
              </a:solidFill>
            </a:endParaRPr>
          </a:p>
        </p:txBody>
      </p:sp>
    </p:spTree>
    <p:extLst>
      <p:ext uri="{BB962C8B-B14F-4D97-AF65-F5344CB8AC3E}">
        <p14:creationId xmlns:p14="http://schemas.microsoft.com/office/powerpoint/2010/main" val="3346567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Min = 0, Q1 = 11 , Q2 = 55 , Q3 = 161 Mean = 92.18 Max = 1035</a:t>
            </a:r>
          </a:p>
        </p:txBody>
      </p:sp>
      <p:sp>
        <p:nvSpPr>
          <p:cNvPr id="4" name="Slide Number Placeholder 3"/>
          <p:cNvSpPr>
            <a:spLocks noGrp="1"/>
          </p:cNvSpPr>
          <p:nvPr>
            <p:ph type="sldNum" sz="quarter" idx="5"/>
          </p:nvPr>
        </p:nvSpPr>
        <p:spPr/>
        <p:txBody>
          <a:bodyPr/>
          <a:lstStyle/>
          <a:p>
            <a:fld id="{0CB78191-E2C3-4398-A0A1-B660B422543C}" type="slidenum">
              <a:rPr lang="en-IN" smtClean="0">
                <a:solidFill>
                  <a:prstClr val="black"/>
                </a:solidFill>
              </a:rPr>
              <a:pPr/>
              <a:t>14</a:t>
            </a:fld>
            <a:endParaRPr lang="en-IN">
              <a:solidFill>
                <a:prstClr val="black"/>
              </a:solidFill>
            </a:endParaRPr>
          </a:p>
        </p:txBody>
      </p:sp>
    </p:spTree>
    <p:extLst>
      <p:ext uri="{BB962C8B-B14F-4D97-AF65-F5344CB8AC3E}">
        <p14:creationId xmlns:p14="http://schemas.microsoft.com/office/powerpoint/2010/main" val="2706393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B78191-E2C3-4398-A0A1-B660B422543C}" type="slidenum">
              <a:rPr lang="en-IN" smtClean="0"/>
              <a:t>21</a:t>
            </a:fld>
            <a:endParaRPr lang="en-IN"/>
          </a:p>
        </p:txBody>
      </p:sp>
    </p:spTree>
    <p:extLst>
      <p:ext uri="{BB962C8B-B14F-4D97-AF65-F5344CB8AC3E}">
        <p14:creationId xmlns:p14="http://schemas.microsoft.com/office/powerpoint/2010/main" val="3278255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We typically use the mean or the mode of the training observation in the region to which it belongs.</a:t>
            </a:r>
          </a:p>
          <a:p>
            <a:endParaRPr lang="en-IN" dirty="0"/>
          </a:p>
        </p:txBody>
      </p:sp>
      <p:sp>
        <p:nvSpPr>
          <p:cNvPr id="4" name="Slide Number Placeholder 3"/>
          <p:cNvSpPr>
            <a:spLocks noGrp="1"/>
          </p:cNvSpPr>
          <p:nvPr>
            <p:ph type="sldNum" sz="quarter" idx="10"/>
          </p:nvPr>
        </p:nvSpPr>
        <p:spPr/>
        <p:txBody>
          <a:bodyPr/>
          <a:lstStyle/>
          <a:p>
            <a:fld id="{0CB78191-E2C3-4398-A0A1-B660B422543C}" type="slidenum">
              <a:rPr lang="en-IN" smtClean="0"/>
              <a:t>27</a:t>
            </a:fld>
            <a:endParaRPr lang="en-IN"/>
          </a:p>
        </p:txBody>
      </p:sp>
    </p:spTree>
    <p:extLst>
      <p:ext uri="{BB962C8B-B14F-4D97-AF65-F5344CB8AC3E}">
        <p14:creationId xmlns:p14="http://schemas.microsoft.com/office/powerpoint/2010/main" val="366501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Entropy to find the split point and the feature to split on. Entropy is the lack of order which is measured by the impurity. The node is the purest if it has the instances of only one class.</a:t>
                </a:r>
              </a:p>
              <a:p>
                <a14:m>
                  <m:oMath xmlns:m="http://schemas.openxmlformats.org/officeDocument/2006/math">
                    <m:r>
                      <a:rPr lang="en-IN" sz="1200" i="1" kern="1200">
                        <a:solidFill>
                          <a:schemeClr val="tx1"/>
                        </a:solidFill>
                        <a:effectLst/>
                        <a:latin typeface="+mn-lt"/>
                        <a:ea typeface="+mn-ea"/>
                        <a:cs typeface="+mn-cs"/>
                      </a:rPr>
                      <m:t>𝐸𝑛𝑡𝑟𝑜𝑝𝑦</m:t>
                    </m:r>
                    <m:r>
                      <a:rPr lang="en-IN" sz="1200" i="1" kern="1200">
                        <a:solidFill>
                          <a:schemeClr val="tx1"/>
                        </a:solidFill>
                        <a:effectLst/>
                        <a:latin typeface="+mn-lt"/>
                        <a:ea typeface="+mn-ea"/>
                        <a:cs typeface="+mn-cs"/>
                      </a:rPr>
                      <m:t>= − </m:t>
                    </m:r>
                    <m:nary>
                      <m:naryPr>
                        <m:chr m:val="∑"/>
                        <m:limLoc m:val="undOvr"/>
                        <m:ctrlPr>
                          <a:rPr lang="en-IN" sz="1200" i="1" kern="1200">
                            <a:solidFill>
                              <a:schemeClr val="tx1"/>
                            </a:solidFill>
                            <a:effectLst/>
                            <a:latin typeface="+mn-lt"/>
                            <a:ea typeface="+mn-ea"/>
                            <a:cs typeface="+mn-cs"/>
                          </a:rPr>
                        </m:ctrlPr>
                      </m:naryPr>
                      <m:sub>
                        <m:r>
                          <a:rPr lang="en-IN" sz="1200" i="1" kern="1200">
                            <a:solidFill>
                              <a:schemeClr val="tx1"/>
                            </a:solidFill>
                            <a:effectLst/>
                            <a:latin typeface="+mn-lt"/>
                            <a:ea typeface="+mn-ea"/>
                            <a:cs typeface="+mn-cs"/>
                          </a:rPr>
                          <m:t>𝑖</m:t>
                        </m:r>
                        <m:r>
                          <a:rPr lang="en-IN" sz="1200" i="1" kern="1200">
                            <a:solidFill>
                              <a:schemeClr val="tx1"/>
                            </a:solidFill>
                            <a:effectLst/>
                            <a:latin typeface="+mn-lt"/>
                            <a:ea typeface="+mn-ea"/>
                            <a:cs typeface="+mn-cs"/>
                          </a:rPr>
                          <m:t>=1</m:t>
                        </m:r>
                      </m:sub>
                      <m:sup>
                        <m:r>
                          <a:rPr lang="en-IN" sz="1200" i="1" kern="1200">
                            <a:solidFill>
                              <a:schemeClr val="tx1"/>
                            </a:solidFill>
                            <a:effectLst/>
                            <a:latin typeface="+mn-lt"/>
                            <a:ea typeface="+mn-ea"/>
                            <a:cs typeface="+mn-cs"/>
                          </a:rPr>
                          <m:t>𝑛</m:t>
                        </m:r>
                      </m:sup>
                      <m:e>
                        <m:sSub>
                          <m:sSubPr>
                            <m:ctrlPr>
                              <a:rPr lang="en-IN" sz="1200" i="1" kern="1200">
                                <a:solidFill>
                                  <a:schemeClr val="tx1"/>
                                </a:solidFill>
                                <a:effectLst/>
                                <a:latin typeface="+mn-lt"/>
                                <a:ea typeface="+mn-ea"/>
                                <a:cs typeface="+mn-cs"/>
                              </a:rPr>
                            </m:ctrlPr>
                          </m:sSubPr>
                          <m:e>
                            <m:r>
                              <a:rPr lang="en-IN" sz="1200" i="1" kern="1200">
                                <a:solidFill>
                                  <a:schemeClr val="tx1"/>
                                </a:solidFill>
                                <a:effectLst/>
                                <a:latin typeface="+mn-lt"/>
                                <a:ea typeface="+mn-ea"/>
                                <a:cs typeface="+mn-cs"/>
                              </a:rPr>
                              <m:t>𝑙𝑜𝑔</m:t>
                            </m:r>
                          </m:e>
                          <m:sub>
                            <m:r>
                              <a:rPr lang="en-IN" sz="1200" i="1" kern="1200">
                                <a:solidFill>
                                  <a:schemeClr val="tx1"/>
                                </a:solidFill>
                                <a:effectLst/>
                                <a:latin typeface="+mn-lt"/>
                                <a:ea typeface="+mn-ea"/>
                                <a:cs typeface="+mn-cs"/>
                              </a:rPr>
                              <m:t>2</m:t>
                            </m:r>
                          </m:sub>
                        </m:sSub>
                        <m:r>
                          <a:rPr lang="en-IN" sz="1200" i="1" kern="1200">
                            <a:solidFill>
                              <a:schemeClr val="tx1"/>
                            </a:solidFill>
                            <a:effectLst/>
                            <a:latin typeface="+mn-lt"/>
                            <a:ea typeface="+mn-ea"/>
                            <a:cs typeface="+mn-cs"/>
                          </a:rPr>
                          <m:t>(</m:t>
                        </m:r>
                        <m:sSub>
                          <m:sSubPr>
                            <m:ctrlPr>
                              <a:rPr lang="en-IN" sz="1200" i="1" kern="1200">
                                <a:solidFill>
                                  <a:schemeClr val="tx1"/>
                                </a:solidFill>
                                <a:effectLst/>
                                <a:latin typeface="+mn-lt"/>
                                <a:ea typeface="+mn-ea"/>
                                <a:cs typeface="+mn-cs"/>
                              </a:rPr>
                            </m:ctrlPr>
                          </m:sSubPr>
                          <m:e>
                            <m:r>
                              <a:rPr lang="en-IN" sz="1200" i="1" kern="1200">
                                <a:solidFill>
                                  <a:schemeClr val="tx1"/>
                                </a:solidFill>
                                <a:effectLst/>
                                <a:latin typeface="+mn-lt"/>
                                <a:ea typeface="+mn-ea"/>
                                <a:cs typeface="+mn-cs"/>
                              </a:rPr>
                              <m:t>𝑃</m:t>
                            </m:r>
                          </m:e>
                          <m:sub>
                            <m:r>
                              <a:rPr lang="en-IN" sz="1200" i="1" kern="1200">
                                <a:solidFill>
                                  <a:schemeClr val="tx1"/>
                                </a:solidFill>
                                <a:effectLst/>
                                <a:latin typeface="+mn-lt"/>
                                <a:ea typeface="+mn-ea"/>
                                <a:cs typeface="+mn-cs"/>
                              </a:rPr>
                              <m:t>𝑖</m:t>
                            </m:r>
                          </m:sub>
                        </m:sSub>
                        <m:r>
                          <a:rPr lang="en-IN" sz="1200" i="1" kern="1200">
                            <a:solidFill>
                              <a:schemeClr val="tx1"/>
                            </a:solidFill>
                            <a:effectLst/>
                            <a:latin typeface="+mn-lt"/>
                            <a:ea typeface="+mn-ea"/>
                            <a:cs typeface="+mn-cs"/>
                          </a:rPr>
                          <m:t>)</m:t>
                        </m:r>
                      </m:e>
                    </m:nary>
                  </m:oMath>
                </a14:m>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Where n = number of features</a:t>
                </a:r>
              </a:p>
              <a:p>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 feature</a:t>
                </a:r>
              </a:p>
              <a:p>
                <a:r>
                  <a:rPr lang="en-IN" sz="1200" kern="1200" dirty="0">
                    <a:solidFill>
                      <a:schemeClr val="tx1"/>
                    </a:solidFill>
                    <a:effectLst/>
                    <a:latin typeface="+mn-lt"/>
                    <a:ea typeface="+mn-ea"/>
                    <a:cs typeface="+mn-cs"/>
                  </a:rPr>
                  <a:t>P = Probability of </a:t>
                </a:r>
                <a:r>
                  <a:rPr lang="en-IN" sz="1200" kern="1200" dirty="0" err="1">
                    <a:solidFill>
                      <a:schemeClr val="tx1"/>
                    </a:solidFill>
                    <a:effectLst/>
                    <a:latin typeface="+mn-lt"/>
                    <a:ea typeface="+mn-ea"/>
                    <a:cs typeface="+mn-cs"/>
                  </a:rPr>
                  <a:t>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Entropy is calculated for every feature, and the one yielding the minimum value is selected for the split. The mathematical range of entropy is from 0–1. </a:t>
                </a:r>
              </a:p>
              <a:p>
                <a:r>
                  <a:rPr lang="en-IN" sz="1200" kern="1200" dirty="0">
                    <a:solidFill>
                      <a:schemeClr val="tx1"/>
                    </a:solidFill>
                    <a:effectLst/>
                    <a:latin typeface="+mn-lt"/>
                    <a:ea typeface="+mn-ea"/>
                    <a:cs typeface="+mn-cs"/>
                  </a:rPr>
                  <a:t>Next Step is to find the Information Gain which also lies between 0 and 1. Information gain helps the tree decide which feature to split on: The feature that gives maximum information gain. We’ll now calculate information gain for every feature, one by one. For this iteration, the entropy of the parent node is 1 that we calculated above. </a:t>
                </a:r>
              </a:p>
              <a:p>
                <a:r>
                  <a:rPr lang="en-IN" sz="1200" i="1" kern="1200" dirty="0">
                    <a:solidFill>
                      <a:schemeClr val="tx1"/>
                    </a:solidFill>
                    <a:effectLst/>
                    <a:latin typeface="+mn-lt"/>
                    <a:ea typeface="+mn-ea"/>
                    <a:cs typeface="+mn-cs"/>
                  </a:rPr>
                  <a:t>Information Gain = Entropy(parent node) — [</a:t>
                </a:r>
                <a:r>
                  <a:rPr lang="en-IN" sz="1200" i="1" kern="1200" dirty="0" err="1">
                    <a:solidFill>
                      <a:schemeClr val="tx1"/>
                    </a:solidFill>
                    <a:effectLst/>
                    <a:latin typeface="+mn-lt"/>
                    <a:ea typeface="+mn-ea"/>
                    <a:cs typeface="+mn-cs"/>
                  </a:rPr>
                  <a:t>Avg</a:t>
                </a:r>
                <a:r>
                  <a:rPr lang="en-IN" sz="1200" i="1" kern="1200" dirty="0">
                    <a:solidFill>
                      <a:schemeClr val="tx1"/>
                    </a:solidFill>
                    <a:effectLst/>
                    <a:latin typeface="+mn-lt"/>
                    <a:ea typeface="+mn-ea"/>
                    <a:cs typeface="+mn-cs"/>
                  </a:rPr>
                  <a:t> Entropy(children)]</a:t>
                </a:r>
                <a:endParaRPr lang="en-IN" sz="1200" kern="1200" dirty="0">
                  <a:solidFill>
                    <a:schemeClr val="tx1"/>
                  </a:solidFill>
                  <a:effectLst/>
                  <a:latin typeface="+mn-lt"/>
                  <a:ea typeface="+mn-ea"/>
                  <a:cs typeface="+mn-cs"/>
                </a:endParaRPr>
              </a:p>
              <a:p>
                <a:endParaRPr lang="en-IN"/>
              </a:p>
            </p:txBody>
          </p:sp>
        </mc:Choice>
        <mc:Fallback>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Entropy to find the split point and the feature to split on. Entropy is the lack of order which is measured by the impurity. The node is the purest if it has the instances of only one class.</a:t>
                </a:r>
              </a:p>
              <a:p>
                <a:r>
                  <a:rPr lang="en-IN" sz="1200" i="0" kern="1200">
                    <a:solidFill>
                      <a:schemeClr val="tx1"/>
                    </a:solidFill>
                    <a:effectLst/>
                    <a:latin typeface="+mn-lt"/>
                    <a:ea typeface="+mn-ea"/>
                    <a:cs typeface="+mn-cs"/>
                  </a:rPr>
                  <a:t>𝐸𝑛𝑡𝑟𝑜𝑝𝑦= − ∑1_(𝑖=1)^𝑛▒〖〖𝑙𝑜𝑔〗_2 (𝑃_𝑖)〗</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Where n = number of features</a:t>
                </a:r>
              </a:p>
              <a:p>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 feature</a:t>
                </a:r>
              </a:p>
              <a:p>
                <a:r>
                  <a:rPr lang="en-IN" sz="1200" kern="1200" dirty="0">
                    <a:solidFill>
                      <a:schemeClr val="tx1"/>
                    </a:solidFill>
                    <a:effectLst/>
                    <a:latin typeface="+mn-lt"/>
                    <a:ea typeface="+mn-ea"/>
                    <a:cs typeface="+mn-cs"/>
                  </a:rPr>
                  <a:t>P = Probability of </a:t>
                </a:r>
                <a:r>
                  <a:rPr lang="en-IN" sz="1200" kern="1200" dirty="0" err="1">
                    <a:solidFill>
                      <a:schemeClr val="tx1"/>
                    </a:solidFill>
                    <a:effectLst/>
                    <a:latin typeface="+mn-lt"/>
                    <a:ea typeface="+mn-ea"/>
                    <a:cs typeface="+mn-cs"/>
                  </a:rPr>
                  <a:t>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Entropy is calculated for every feature, and the one yielding the minimum value is selected for the split. The mathematical range of entropy is from 0–1. </a:t>
                </a:r>
              </a:p>
              <a:p>
                <a:r>
                  <a:rPr lang="en-IN" sz="1200" kern="1200" dirty="0">
                    <a:solidFill>
                      <a:schemeClr val="tx1"/>
                    </a:solidFill>
                    <a:effectLst/>
                    <a:latin typeface="+mn-lt"/>
                    <a:ea typeface="+mn-ea"/>
                    <a:cs typeface="+mn-cs"/>
                  </a:rPr>
                  <a:t>Next Step is to find the Information Gain which also lies between 0 and 1. Information gain helps the tree decide which feature to split on: The feature that gives maximum information gain. We’ll now calculate information gain for every feature, one by one. For this iteration, the entropy of the parent node is 1 that we calculated above. </a:t>
                </a:r>
              </a:p>
              <a:p>
                <a:r>
                  <a:rPr lang="en-IN" sz="1200" i="1" kern="1200" dirty="0">
                    <a:solidFill>
                      <a:schemeClr val="tx1"/>
                    </a:solidFill>
                    <a:effectLst/>
                    <a:latin typeface="+mn-lt"/>
                    <a:ea typeface="+mn-ea"/>
                    <a:cs typeface="+mn-cs"/>
                  </a:rPr>
                  <a:t>Information Gain = Entropy(parent node) — [</a:t>
                </a:r>
                <a:r>
                  <a:rPr lang="en-IN" sz="1200" i="1" kern="1200" dirty="0" err="1">
                    <a:solidFill>
                      <a:schemeClr val="tx1"/>
                    </a:solidFill>
                    <a:effectLst/>
                    <a:latin typeface="+mn-lt"/>
                    <a:ea typeface="+mn-ea"/>
                    <a:cs typeface="+mn-cs"/>
                  </a:rPr>
                  <a:t>Avg</a:t>
                </a:r>
                <a:r>
                  <a:rPr lang="en-IN" sz="1200" i="1" kern="1200" dirty="0">
                    <a:solidFill>
                      <a:schemeClr val="tx1"/>
                    </a:solidFill>
                    <a:effectLst/>
                    <a:latin typeface="+mn-lt"/>
                    <a:ea typeface="+mn-ea"/>
                    <a:cs typeface="+mn-cs"/>
                  </a:rPr>
                  <a:t> Entropy(children)]</a:t>
                </a:r>
                <a:endParaRPr lang="en-IN" sz="1200" kern="1200" dirty="0">
                  <a:solidFill>
                    <a:schemeClr val="tx1"/>
                  </a:solidFill>
                  <a:effectLst/>
                  <a:latin typeface="+mn-lt"/>
                  <a:ea typeface="+mn-ea"/>
                  <a:cs typeface="+mn-cs"/>
                </a:endParaRPr>
              </a:p>
              <a:p>
                <a:endParaRPr lang="en-IN"/>
              </a:p>
            </p:txBody>
          </p:sp>
        </mc:Fallback>
      </mc:AlternateContent>
      <p:sp>
        <p:nvSpPr>
          <p:cNvPr id="4" name="Slide Number Placeholder 3"/>
          <p:cNvSpPr>
            <a:spLocks noGrp="1"/>
          </p:cNvSpPr>
          <p:nvPr>
            <p:ph type="sldNum" sz="quarter" idx="5"/>
          </p:nvPr>
        </p:nvSpPr>
        <p:spPr/>
        <p:txBody>
          <a:bodyPr/>
          <a:lstStyle/>
          <a:p>
            <a:fld id="{0CB78191-E2C3-4398-A0A1-B660B422543C}" type="slidenum">
              <a:rPr lang="en-IN" smtClean="0"/>
              <a:t>28</a:t>
            </a:fld>
            <a:endParaRPr lang="en-IN"/>
          </a:p>
        </p:txBody>
      </p:sp>
    </p:spTree>
    <p:extLst>
      <p:ext uri="{BB962C8B-B14F-4D97-AF65-F5344CB8AC3E}">
        <p14:creationId xmlns:p14="http://schemas.microsoft.com/office/powerpoint/2010/main" val="3297299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The RMSE is 12.50163 minutes</a:t>
            </a:r>
          </a:p>
          <a:p>
            <a:pPr fontAlgn="base"/>
            <a:r>
              <a:rPr lang="en-US" dirty="0"/>
              <a:t>Late Aircraft Delay and Carrier Delay are the most important variables.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p:txBody>
      </p:sp>
      <p:sp>
        <p:nvSpPr>
          <p:cNvPr id="4" name="Slide Number Placeholder 3"/>
          <p:cNvSpPr>
            <a:spLocks noGrp="1"/>
          </p:cNvSpPr>
          <p:nvPr>
            <p:ph type="sldNum" sz="quarter" idx="10"/>
          </p:nvPr>
        </p:nvSpPr>
        <p:spPr/>
        <p:txBody>
          <a:bodyPr/>
          <a:lstStyle/>
          <a:p>
            <a:fld id="{0CB78191-E2C3-4398-A0A1-B660B422543C}" type="slidenum">
              <a:rPr lang="en-IN" smtClean="0"/>
              <a:t>34</a:t>
            </a:fld>
            <a:endParaRPr lang="en-IN"/>
          </a:p>
        </p:txBody>
      </p:sp>
    </p:spTree>
    <p:extLst>
      <p:ext uri="{BB962C8B-B14F-4D97-AF65-F5344CB8AC3E}">
        <p14:creationId xmlns:p14="http://schemas.microsoft.com/office/powerpoint/2010/main" val="1015681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Carrier Delay and Late Aircraft Delay are the most important variables.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RMSE of the model is </a:t>
            </a:r>
            <a:r>
              <a:rPr lang="en-IN" dirty="0">
                <a:solidFill>
                  <a:srgbClr val="000000"/>
                </a:solidFill>
                <a:cs typeface="Times New Roman" panose="02020603050405020304" pitchFamily="18" charset="0"/>
              </a:rPr>
              <a:t>12.45464</a:t>
            </a:r>
            <a:r>
              <a:rPr lang="en-US" dirty="0"/>
              <a:t> minutes.</a:t>
            </a:r>
          </a:p>
          <a:p>
            <a:endParaRPr lang="en-IN" dirty="0"/>
          </a:p>
        </p:txBody>
      </p:sp>
      <p:sp>
        <p:nvSpPr>
          <p:cNvPr id="4" name="Slide Number Placeholder 3"/>
          <p:cNvSpPr>
            <a:spLocks noGrp="1"/>
          </p:cNvSpPr>
          <p:nvPr>
            <p:ph type="sldNum" sz="quarter" idx="10"/>
          </p:nvPr>
        </p:nvSpPr>
        <p:spPr/>
        <p:txBody>
          <a:bodyPr/>
          <a:lstStyle/>
          <a:p>
            <a:fld id="{0CB78191-E2C3-4398-A0A1-B660B422543C}" type="slidenum">
              <a:rPr lang="en-IN" smtClean="0"/>
              <a:t>36</a:t>
            </a:fld>
            <a:endParaRPr lang="en-IN"/>
          </a:p>
        </p:txBody>
      </p:sp>
    </p:spTree>
    <p:extLst>
      <p:ext uri="{BB962C8B-B14F-4D97-AF65-F5344CB8AC3E}">
        <p14:creationId xmlns:p14="http://schemas.microsoft.com/office/powerpoint/2010/main" val="2239259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t>17-05-2020</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1182180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t>17-05-2020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26103147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8197172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7372683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8374786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889081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5247502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8420482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601328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917262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Tree>
    <p:extLst>
      <p:ext uri="{BB962C8B-B14F-4D97-AF65-F5344CB8AC3E}">
        <p14:creationId xmlns:p14="http://schemas.microsoft.com/office/powerpoint/2010/main" val="39671306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192051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t>17-05-2020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39452247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1148202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9092065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9650076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513685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333939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9950982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2184136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8674547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0703235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88683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t>17-05-2020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324C0-953B-480C-8162-BE8A7DF38FE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92768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0834790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7845623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5981615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2306500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5946456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Tree>
    <p:extLst>
      <p:ext uri="{BB962C8B-B14F-4D97-AF65-F5344CB8AC3E}">
        <p14:creationId xmlns:p14="http://schemas.microsoft.com/office/powerpoint/2010/main" val="231590018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25816956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70250869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9584742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81896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t>17-05-2020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26865017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96047178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86546491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7726385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43659601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01057178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95121838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099611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5241367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18659698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441150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t>17-05-2020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45083073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5398231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298777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Tree>
    <p:extLst>
      <p:ext uri="{BB962C8B-B14F-4D97-AF65-F5344CB8AC3E}">
        <p14:creationId xmlns:p14="http://schemas.microsoft.com/office/powerpoint/2010/main" val="287924119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6936168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6894066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8088677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7618055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665200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4482281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502213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t>17-05-2020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221190338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32972100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8085684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52979848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3660056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345156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0619855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4123669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28839481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23211625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Tree>
    <p:extLst>
      <p:ext uri="{BB962C8B-B14F-4D97-AF65-F5344CB8AC3E}">
        <p14:creationId xmlns:p14="http://schemas.microsoft.com/office/powerpoint/2010/main" val="3560655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t>17-05-2020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3449721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6962129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52782094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28652024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179706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96006966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09246970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137604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69731401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98240717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199301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t>17-05-2020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357140212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16016565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65113517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7090502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412550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20623447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11561697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Tree>
    <p:extLst>
      <p:ext uri="{BB962C8B-B14F-4D97-AF65-F5344CB8AC3E}">
        <p14:creationId xmlns:p14="http://schemas.microsoft.com/office/powerpoint/2010/main" val="187736187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71701676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24964075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574825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1552197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63241005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3284577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3677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t>17-05-2020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955475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633800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84041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26361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58125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06961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85754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44009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25319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E3F0FAF-5D03-40BB-9028-C7AFADFFB44C}" type="datetimeFigureOut">
              <a:rPr lang="en-IN">
                <a:solidFill>
                  <a:prstClr val="black">
                    <a:tint val="75000"/>
                  </a:prstClr>
                </a:solidFill>
              </a:rPr>
              <a:pPr/>
              <a:t>17-05-2020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4B91B51-F1FF-4879-976A-109D2B9F091F}"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52309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55847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t>17-05-2020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22587772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321212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82963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8947596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638765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2261121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0824129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2504381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4963202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182871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567665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t>17-05-2020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41450909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Tree>
    <p:extLst>
      <p:ext uri="{BB962C8B-B14F-4D97-AF65-F5344CB8AC3E}">
        <p14:creationId xmlns:p14="http://schemas.microsoft.com/office/powerpoint/2010/main" val="2904578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738356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215515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5366927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7695916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0889498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7127371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73735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8893027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3840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t>17-05-2020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42506199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0248803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9272076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0161617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4898139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797989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618083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712289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Tree>
    <p:extLst>
      <p:ext uri="{BB962C8B-B14F-4D97-AF65-F5344CB8AC3E}">
        <p14:creationId xmlns:p14="http://schemas.microsoft.com/office/powerpoint/2010/main" val="34851072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8757312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33277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t>17-05-2020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14485078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709764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7606031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7449254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8957116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8236019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2592612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0720835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9638885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6230420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32983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t>17-05-2020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32374433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3715218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8660458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9619721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5477437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Tree>
    <p:extLst>
      <p:ext uri="{BB962C8B-B14F-4D97-AF65-F5344CB8AC3E}">
        <p14:creationId xmlns:p14="http://schemas.microsoft.com/office/powerpoint/2010/main" val="5195881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9557986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9410105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9456632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8300937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33618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t>17-05-2020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10438585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7929380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7989480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7750931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2850264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5947530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6056336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0715296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255302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7054773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387234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t>17-05-2020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1324C0-953B-480C-8162-BE8A7DF38FEE}" type="slidenum">
              <a:rPr lang="en-IN" smtClean="0"/>
              <a:t>‹#›</a:t>
            </a:fld>
            <a:endParaRPr lang="en-IN"/>
          </a:p>
        </p:txBody>
      </p:sp>
    </p:spTree>
    <p:extLst>
      <p:ext uri="{BB962C8B-B14F-4D97-AF65-F5344CB8AC3E}">
        <p14:creationId xmlns:p14="http://schemas.microsoft.com/office/powerpoint/2010/main" val="40698888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7075485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000000"/>
                </a:solidFill>
                <a:effectLst/>
              </a:rPr>
              <a:t>”</a:t>
            </a:r>
          </a:p>
        </p:txBody>
      </p:sp>
    </p:spTree>
    <p:extLst>
      <p:ext uri="{BB962C8B-B14F-4D97-AF65-F5344CB8AC3E}">
        <p14:creationId xmlns:p14="http://schemas.microsoft.com/office/powerpoint/2010/main" val="28265534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5224821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3684988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1840088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1286241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2362680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4821366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7129728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8982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theme" Target="../theme/theme10.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10" Type="http://schemas.openxmlformats.org/officeDocument/2006/relationships/slideLayout" Target="../slideLayouts/slideLayout157.xml"/><Relationship Id="rId19" Type="http://schemas.openxmlformats.org/officeDocument/2006/relationships/image" Target="../media/image2.png"/><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theme" Target="../theme/theme11.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image" Target="../media/image2.png"/><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2.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2.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6.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image" Target="../media/image2.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7.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2.png"/><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theme" Target="../theme/theme8.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image" Target="../media/image2.png"/><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theme" Target="../theme/theme9.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image" Target="../media/image2.png"/><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t>17-05-2020</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t>‹#›</a:t>
            </a:fld>
            <a:endParaRPr lang="en-IN"/>
          </a:p>
        </p:txBody>
      </p:sp>
    </p:spTree>
    <p:extLst>
      <p:ext uri="{BB962C8B-B14F-4D97-AF65-F5344CB8AC3E}">
        <p14:creationId xmlns:p14="http://schemas.microsoft.com/office/powerpoint/2010/main" val="2004527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solidFill>
                <a:srgbClr val="000000">
                  <a:tint val="75000"/>
                </a:srgb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39685469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solidFill>
                <a:srgbClr val="000000">
                  <a:tint val="75000"/>
                </a:srgb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07943346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E3F0FAF-5D03-40BB-9028-C7AFADFFB44C}" type="datetimeFigureOut">
              <a:rPr lang="en-IN" smtClean="0">
                <a:solidFill>
                  <a:prstClr val="black">
                    <a:tint val="75000"/>
                  </a:prstClr>
                </a:solidFill>
              </a:rPr>
              <a:pPr defTabSz="914400"/>
              <a:t>17-05-2020</a:t>
            </a:fld>
            <a:endParaRPr lang="en-IN">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IN">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04B91B51-F1FF-4879-976A-109D2B9F091F}" type="slidenum">
              <a:rPr lang="en-IN" smtClean="0">
                <a:solidFill>
                  <a:prstClr val="black">
                    <a:tint val="75000"/>
                  </a:prstClr>
                </a:solidFill>
              </a:rPr>
              <a:pPr defTabSz="914400"/>
              <a:t>‹#›</a:t>
            </a:fld>
            <a:endParaRPr lang="en-IN">
              <a:solidFill>
                <a:prstClr val="black">
                  <a:tint val="75000"/>
                </a:prstClr>
              </a:solidFill>
            </a:endParaRPr>
          </a:p>
        </p:txBody>
      </p:sp>
    </p:spTree>
    <p:extLst>
      <p:ext uri="{BB962C8B-B14F-4D97-AF65-F5344CB8AC3E}">
        <p14:creationId xmlns:p14="http://schemas.microsoft.com/office/powerpoint/2010/main" val="391012380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solidFill>
                <a:srgbClr val="000000">
                  <a:tint val="75000"/>
                </a:srgb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12667512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solidFill>
                <a:srgbClr val="000000">
                  <a:tint val="75000"/>
                </a:srgb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1252406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solidFill>
                <a:srgbClr val="000000">
                  <a:tint val="75000"/>
                </a:srgb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5215202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solidFill>
                <a:srgbClr val="000000">
                  <a:tint val="75000"/>
                </a:srgb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93194733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solidFill>
                <a:srgbClr val="000000">
                  <a:tint val="75000"/>
                </a:srgb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298753363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solidFill>
                <a:srgbClr val="000000">
                  <a:tint val="75000"/>
                </a:srgb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163288974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59D3AF-B8F7-44CC-8F07-B940FB26EF83}" type="datetimeFigureOut">
              <a:rPr lang="en-IN" smtClean="0">
                <a:solidFill>
                  <a:srgbClr val="000000">
                    <a:tint val="75000"/>
                  </a:srgbClr>
                </a:solidFill>
              </a:rPr>
              <a:pPr/>
              <a:t>17-05-2020</a:t>
            </a:fld>
            <a:endParaRPr lang="en-IN">
              <a:solidFill>
                <a:srgbClr val="000000">
                  <a:tint val="75000"/>
                </a:srgb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solidFill>
                <a:srgbClr val="000000">
                  <a:tint val="75000"/>
                </a:srgb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324C0-953B-480C-8162-BE8A7DF38FEE}" type="slidenum">
              <a:rPr lang="en-IN" smtClean="0">
                <a:solidFill>
                  <a:srgbClr val="000000">
                    <a:tint val="75000"/>
                  </a:srgbClr>
                </a:solidFill>
              </a:rPr>
              <a:pPr/>
              <a:t>‹#›</a:t>
            </a:fld>
            <a:endParaRPr lang="en-IN">
              <a:solidFill>
                <a:srgbClr val="000000">
                  <a:tint val="75000"/>
                </a:srgbClr>
              </a:solidFill>
            </a:endParaRPr>
          </a:p>
        </p:txBody>
      </p:sp>
    </p:spTree>
    <p:extLst>
      <p:ext uri="{BB962C8B-B14F-4D97-AF65-F5344CB8AC3E}">
        <p14:creationId xmlns:p14="http://schemas.microsoft.com/office/powerpoint/2010/main" val="385951480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6.pn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98.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0.png"/><Relationship Id="rId7" Type="http://schemas.openxmlformats.org/officeDocument/2006/relationships/diagramColors" Target="../diagrams/colors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0.png"/><Relationship Id="rId1" Type="http://schemas.openxmlformats.org/officeDocument/2006/relationships/slideLayout" Target="../slideLayouts/slideLayout13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13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image" Target="../media/image75.png"/><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6.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49.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21666" t="19333" r="63750" b="53928"/>
          <a:stretch/>
        </p:blipFill>
        <p:spPr bwMode="auto">
          <a:xfrm>
            <a:off x="40341" y="0"/>
            <a:ext cx="2595282" cy="3012142"/>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ctrTitle"/>
          </p:nvPr>
        </p:nvSpPr>
        <p:spPr>
          <a:xfrm>
            <a:off x="1600199" y="2143873"/>
            <a:ext cx="9690847" cy="1470025"/>
          </a:xfrm>
        </p:spPr>
        <p:txBody>
          <a:bodyPr/>
          <a:lstStyle/>
          <a:p>
            <a:pPr lvl="0" defTabSz="457200">
              <a:spcBef>
                <a:spcPts val="0"/>
              </a:spcBef>
            </a:pPr>
            <a:r>
              <a:rPr lang="en-US" sz="4500" b="1" dirty="0">
                <a:solidFill>
                  <a:srgbClr val="00B0F0"/>
                </a:solidFill>
                <a:latin typeface="Tw Cen MT"/>
                <a:ea typeface="+mn-ea"/>
                <a:cs typeface="Times New Roman" panose="02020603050405020304" pitchFamily="18" charset="0"/>
              </a:rPr>
              <a:t>PREDICTIVE MODELING OF FLIGHT DELAYS</a:t>
            </a:r>
          </a:p>
        </p:txBody>
      </p:sp>
      <p:sp>
        <p:nvSpPr>
          <p:cNvPr id="3" name="Subtitle 2"/>
          <p:cNvSpPr>
            <a:spLocks noGrp="1"/>
          </p:cNvSpPr>
          <p:nvPr>
            <p:ph type="subTitle" idx="1"/>
          </p:nvPr>
        </p:nvSpPr>
        <p:spPr>
          <a:xfrm>
            <a:off x="8485737" y="4948518"/>
            <a:ext cx="3384176" cy="1752600"/>
          </a:xfrm>
        </p:spPr>
        <p:txBody>
          <a:bodyPr>
            <a:normAutofit fontScale="85000" lnSpcReduction="10000"/>
          </a:bodyPr>
          <a:lstStyle/>
          <a:p>
            <a:pPr lvl="0" algn="r" defTabSz="457200">
              <a:spcBef>
                <a:spcPts val="400"/>
              </a:spcBef>
            </a:pPr>
            <a:r>
              <a:rPr lang="en-US" sz="2800" dirty="0">
                <a:solidFill>
                  <a:srgbClr val="000000"/>
                </a:solidFill>
                <a:latin typeface="Tw Cen MT" pitchFamily="34" charset="0"/>
                <a:cs typeface="Times New Roman" panose="02020603050405020304" pitchFamily="18" charset="0"/>
              </a:rPr>
              <a:t>By</a:t>
            </a:r>
          </a:p>
          <a:p>
            <a:pPr lvl="0" algn="r" defTabSz="457200">
              <a:spcBef>
                <a:spcPts val="400"/>
              </a:spcBef>
            </a:pPr>
            <a:r>
              <a:rPr lang="en-US" sz="2800" dirty="0">
                <a:solidFill>
                  <a:srgbClr val="000000"/>
                </a:solidFill>
                <a:latin typeface="Tw Cen MT" pitchFamily="34" charset="0"/>
                <a:cs typeface="Times New Roman" panose="02020603050405020304" pitchFamily="18" charset="0"/>
              </a:rPr>
              <a:t>Aanchal Dusija A009</a:t>
            </a:r>
          </a:p>
          <a:p>
            <a:pPr lvl="0" algn="r" defTabSz="457200">
              <a:spcBef>
                <a:spcPts val="400"/>
              </a:spcBef>
            </a:pPr>
            <a:r>
              <a:rPr lang="en-US" sz="2800" dirty="0">
                <a:solidFill>
                  <a:srgbClr val="000000"/>
                </a:solidFill>
                <a:latin typeface="Tw Cen MT" pitchFamily="34" charset="0"/>
                <a:cs typeface="Times New Roman" panose="02020603050405020304" pitchFamily="18" charset="0"/>
              </a:rPr>
              <a:t>Rhea Mirchandani A018</a:t>
            </a:r>
          </a:p>
          <a:p>
            <a:pPr lvl="0" algn="r" defTabSz="457200">
              <a:spcBef>
                <a:spcPts val="400"/>
              </a:spcBef>
            </a:pPr>
            <a:r>
              <a:rPr lang="en-US" sz="2800" dirty="0">
                <a:solidFill>
                  <a:srgbClr val="000000"/>
                </a:solidFill>
                <a:latin typeface="Tw Cen MT" pitchFamily="34" charset="0"/>
                <a:cs typeface="Times New Roman" panose="02020603050405020304" pitchFamily="18" charset="0"/>
              </a:rPr>
              <a:t>Shiven Khosla A035</a:t>
            </a:r>
          </a:p>
        </p:txBody>
      </p:sp>
      <p:graphicFrame>
        <p:nvGraphicFramePr>
          <p:cNvPr id="4" name="Content Placeholder 3"/>
          <p:cNvGraphicFramePr>
            <a:graphicFrameLocks/>
          </p:cNvGraphicFramePr>
          <p:nvPr>
            <p:extLst>
              <p:ext uri="{D42A27DB-BD31-4B8C-83A1-F6EECF244321}">
                <p14:modId xmlns:p14="http://schemas.microsoft.com/office/powerpoint/2010/main" val="2909820833"/>
              </p:ext>
            </p:extLst>
          </p:nvPr>
        </p:nvGraphicFramePr>
        <p:xfrm>
          <a:off x="-946444" y="2962739"/>
          <a:ext cx="7042444" cy="3895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4" descr="Image result for aircraft flight delays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1238" y="104048"/>
            <a:ext cx="1763486" cy="176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50557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3B6C-BAFA-436E-818C-F1C707D20228}"/>
              </a:ext>
            </a:extLst>
          </p:cNvPr>
          <p:cNvSpPr>
            <a:spLocks noGrp="1"/>
          </p:cNvSpPr>
          <p:nvPr>
            <p:ph type="title"/>
          </p:nvPr>
        </p:nvSpPr>
        <p:spPr/>
        <p:txBody>
          <a:bodyPr>
            <a:normAutofit/>
          </a:bodyPr>
          <a:lstStyle/>
          <a:p>
            <a:pPr algn="ctr"/>
            <a:r>
              <a:rPr lang="en-IN" sz="4400" u="sng" dirty="0"/>
              <a:t>Example</a:t>
            </a:r>
          </a:p>
        </p:txBody>
      </p:sp>
      <p:sp>
        <p:nvSpPr>
          <p:cNvPr id="5" name="Rectangle 3">
            <a:extLst>
              <a:ext uri="{FF2B5EF4-FFF2-40B4-BE49-F238E27FC236}">
                <a16:creationId xmlns:a16="http://schemas.microsoft.com/office/drawing/2014/main" id="{7F9227EC-C330-4F0A-B55B-7E8D31132067}"/>
              </a:ext>
            </a:extLst>
          </p:cNvPr>
          <p:cNvSpPr>
            <a:spLocks noChangeArrowheads="1"/>
          </p:cNvSpPr>
          <p:nvPr/>
        </p:nvSpPr>
        <p:spPr bwMode="auto">
          <a:xfrm>
            <a:off x="1054786" y="5031297"/>
            <a:ext cx="9696633"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mj-lt"/>
              </a:rPr>
              <a:t>Y.1–Y.5 are the five imputed versions of 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effectLst/>
                <a:latin typeface="+mj-lt"/>
              </a:rPr>
              <a:t>X1–X4 are the four auxiliary variables that we used as predictors for the imputation.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mj-l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8948" y="0"/>
            <a:ext cx="1593668" cy="159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2802262125"/>
              </p:ext>
            </p:extLst>
          </p:nvPr>
        </p:nvGraphicFramePr>
        <p:xfrm>
          <a:off x="1272946" y="1991542"/>
          <a:ext cx="9961110" cy="3017559"/>
        </p:xfrm>
        <a:graphic>
          <a:graphicData uri="http://schemas.openxmlformats.org/drawingml/2006/table">
            <a:tbl>
              <a:tblPr>
                <a:tableStyleId>{69C7853C-536D-4A76-A0AE-DD22124D55A5}</a:tableStyleId>
              </a:tblPr>
              <a:tblGrid>
                <a:gridCol w="996111">
                  <a:extLst>
                    <a:ext uri="{9D8B030D-6E8A-4147-A177-3AD203B41FA5}">
                      <a16:colId xmlns:a16="http://schemas.microsoft.com/office/drawing/2014/main" val="20000"/>
                    </a:ext>
                  </a:extLst>
                </a:gridCol>
                <a:gridCol w="996111">
                  <a:extLst>
                    <a:ext uri="{9D8B030D-6E8A-4147-A177-3AD203B41FA5}">
                      <a16:colId xmlns:a16="http://schemas.microsoft.com/office/drawing/2014/main" val="20001"/>
                    </a:ext>
                  </a:extLst>
                </a:gridCol>
                <a:gridCol w="996111">
                  <a:extLst>
                    <a:ext uri="{9D8B030D-6E8A-4147-A177-3AD203B41FA5}">
                      <a16:colId xmlns:a16="http://schemas.microsoft.com/office/drawing/2014/main" val="20002"/>
                    </a:ext>
                  </a:extLst>
                </a:gridCol>
                <a:gridCol w="996111">
                  <a:extLst>
                    <a:ext uri="{9D8B030D-6E8A-4147-A177-3AD203B41FA5}">
                      <a16:colId xmlns:a16="http://schemas.microsoft.com/office/drawing/2014/main" val="20003"/>
                    </a:ext>
                  </a:extLst>
                </a:gridCol>
                <a:gridCol w="996111">
                  <a:extLst>
                    <a:ext uri="{9D8B030D-6E8A-4147-A177-3AD203B41FA5}">
                      <a16:colId xmlns:a16="http://schemas.microsoft.com/office/drawing/2014/main" val="20004"/>
                    </a:ext>
                  </a:extLst>
                </a:gridCol>
                <a:gridCol w="996111">
                  <a:extLst>
                    <a:ext uri="{9D8B030D-6E8A-4147-A177-3AD203B41FA5}">
                      <a16:colId xmlns:a16="http://schemas.microsoft.com/office/drawing/2014/main" val="20005"/>
                    </a:ext>
                  </a:extLst>
                </a:gridCol>
                <a:gridCol w="996111">
                  <a:extLst>
                    <a:ext uri="{9D8B030D-6E8A-4147-A177-3AD203B41FA5}">
                      <a16:colId xmlns:a16="http://schemas.microsoft.com/office/drawing/2014/main" val="20006"/>
                    </a:ext>
                  </a:extLst>
                </a:gridCol>
                <a:gridCol w="996111">
                  <a:extLst>
                    <a:ext uri="{9D8B030D-6E8A-4147-A177-3AD203B41FA5}">
                      <a16:colId xmlns:a16="http://schemas.microsoft.com/office/drawing/2014/main" val="20007"/>
                    </a:ext>
                  </a:extLst>
                </a:gridCol>
                <a:gridCol w="996111">
                  <a:extLst>
                    <a:ext uri="{9D8B030D-6E8A-4147-A177-3AD203B41FA5}">
                      <a16:colId xmlns:a16="http://schemas.microsoft.com/office/drawing/2014/main" val="20008"/>
                    </a:ext>
                  </a:extLst>
                </a:gridCol>
                <a:gridCol w="996111">
                  <a:extLst>
                    <a:ext uri="{9D8B030D-6E8A-4147-A177-3AD203B41FA5}">
                      <a16:colId xmlns:a16="http://schemas.microsoft.com/office/drawing/2014/main" val="20009"/>
                    </a:ext>
                  </a:extLst>
                </a:gridCol>
              </a:tblGrid>
              <a:tr h="430219">
                <a:tc>
                  <a:txBody>
                    <a:bodyPr/>
                    <a:lstStyle/>
                    <a:p>
                      <a:pPr algn="ctr" fontAlgn="b"/>
                      <a:r>
                        <a:rPr lang="en-IN" sz="2800" b="1" u="none" strike="noStrike" dirty="0">
                          <a:effectLst/>
                        </a:rPr>
                        <a:t>Y.0</a:t>
                      </a:r>
                      <a:endParaRPr lang="en-IN" sz="2800" b="1" i="0" u="none" strike="noStrike" dirty="0">
                        <a:solidFill>
                          <a:srgbClr val="000000"/>
                        </a:solidFill>
                        <a:effectLst/>
                        <a:latin typeface="Calibri"/>
                      </a:endParaRPr>
                    </a:p>
                  </a:txBody>
                  <a:tcPr marL="9525" marR="9525" marT="9525" marB="0" anchor="b"/>
                </a:tc>
                <a:tc>
                  <a:txBody>
                    <a:bodyPr/>
                    <a:lstStyle/>
                    <a:p>
                      <a:pPr algn="ctr" fontAlgn="b"/>
                      <a:r>
                        <a:rPr lang="en-IN" sz="2800" b="1" u="none" strike="noStrike">
                          <a:effectLst/>
                        </a:rPr>
                        <a:t>Y.1</a:t>
                      </a:r>
                      <a:endParaRPr lang="en-IN" sz="2800" b="1" i="0" u="none" strike="noStrike">
                        <a:solidFill>
                          <a:srgbClr val="000000"/>
                        </a:solidFill>
                        <a:effectLst/>
                        <a:latin typeface="Calibri"/>
                      </a:endParaRPr>
                    </a:p>
                  </a:txBody>
                  <a:tcPr marL="9525" marR="9525" marT="9525" marB="0" anchor="b"/>
                </a:tc>
                <a:tc>
                  <a:txBody>
                    <a:bodyPr/>
                    <a:lstStyle/>
                    <a:p>
                      <a:pPr algn="ctr" fontAlgn="b"/>
                      <a:r>
                        <a:rPr lang="en-IN" sz="2800" b="1" u="none" strike="noStrike">
                          <a:effectLst/>
                        </a:rPr>
                        <a:t>Y.2</a:t>
                      </a:r>
                      <a:endParaRPr lang="en-IN" sz="2800" b="1" i="0" u="none" strike="noStrike">
                        <a:solidFill>
                          <a:srgbClr val="000000"/>
                        </a:solidFill>
                        <a:effectLst/>
                        <a:latin typeface="Calibri"/>
                      </a:endParaRPr>
                    </a:p>
                  </a:txBody>
                  <a:tcPr marL="9525" marR="9525" marT="9525" marB="0" anchor="b"/>
                </a:tc>
                <a:tc>
                  <a:txBody>
                    <a:bodyPr/>
                    <a:lstStyle/>
                    <a:p>
                      <a:pPr algn="ctr" fontAlgn="b"/>
                      <a:r>
                        <a:rPr lang="en-IN" sz="2800" b="1" u="none" strike="noStrike">
                          <a:effectLst/>
                        </a:rPr>
                        <a:t>Y.3</a:t>
                      </a:r>
                      <a:endParaRPr lang="en-IN" sz="2800" b="1" i="0" u="none" strike="noStrike">
                        <a:solidFill>
                          <a:srgbClr val="000000"/>
                        </a:solidFill>
                        <a:effectLst/>
                        <a:latin typeface="Calibri"/>
                      </a:endParaRPr>
                    </a:p>
                  </a:txBody>
                  <a:tcPr marL="9525" marR="9525" marT="9525" marB="0" anchor="b"/>
                </a:tc>
                <a:tc>
                  <a:txBody>
                    <a:bodyPr/>
                    <a:lstStyle/>
                    <a:p>
                      <a:pPr algn="ctr" fontAlgn="b"/>
                      <a:r>
                        <a:rPr lang="en-IN" sz="2800" b="1" u="none" strike="noStrike">
                          <a:effectLst/>
                        </a:rPr>
                        <a:t>Y.4</a:t>
                      </a:r>
                      <a:endParaRPr lang="en-IN" sz="2800" b="1" i="0" u="none" strike="noStrike">
                        <a:solidFill>
                          <a:srgbClr val="000000"/>
                        </a:solidFill>
                        <a:effectLst/>
                        <a:latin typeface="Calibri"/>
                      </a:endParaRPr>
                    </a:p>
                  </a:txBody>
                  <a:tcPr marL="9525" marR="9525" marT="9525" marB="0" anchor="b"/>
                </a:tc>
                <a:tc>
                  <a:txBody>
                    <a:bodyPr/>
                    <a:lstStyle/>
                    <a:p>
                      <a:pPr algn="ctr" fontAlgn="b"/>
                      <a:r>
                        <a:rPr lang="en-IN" sz="2800" b="1" u="none" strike="noStrike">
                          <a:effectLst/>
                        </a:rPr>
                        <a:t>Y.5</a:t>
                      </a:r>
                      <a:endParaRPr lang="en-IN" sz="2800" b="1" i="0" u="none" strike="noStrike">
                        <a:solidFill>
                          <a:srgbClr val="000000"/>
                        </a:solidFill>
                        <a:effectLst/>
                        <a:latin typeface="Calibri"/>
                      </a:endParaRPr>
                    </a:p>
                  </a:txBody>
                  <a:tcPr marL="9525" marR="9525" marT="9525" marB="0" anchor="b"/>
                </a:tc>
                <a:tc>
                  <a:txBody>
                    <a:bodyPr/>
                    <a:lstStyle/>
                    <a:p>
                      <a:pPr algn="ctr" fontAlgn="b"/>
                      <a:r>
                        <a:rPr lang="en-IN" sz="2800" b="1" u="none" strike="noStrike">
                          <a:effectLst/>
                        </a:rPr>
                        <a:t>X1</a:t>
                      </a:r>
                      <a:endParaRPr lang="en-IN" sz="2800" b="1" i="0" u="none" strike="noStrike">
                        <a:solidFill>
                          <a:srgbClr val="000000"/>
                        </a:solidFill>
                        <a:effectLst/>
                        <a:latin typeface="Calibri"/>
                      </a:endParaRPr>
                    </a:p>
                  </a:txBody>
                  <a:tcPr marL="9525" marR="9525" marT="9525" marB="0" anchor="b"/>
                </a:tc>
                <a:tc>
                  <a:txBody>
                    <a:bodyPr/>
                    <a:lstStyle/>
                    <a:p>
                      <a:pPr algn="ctr" fontAlgn="b"/>
                      <a:r>
                        <a:rPr lang="en-IN" sz="2800" b="1" u="none" strike="noStrike">
                          <a:effectLst/>
                        </a:rPr>
                        <a:t>X2</a:t>
                      </a:r>
                      <a:endParaRPr lang="en-IN" sz="2800" b="1" i="0" u="none" strike="noStrike">
                        <a:solidFill>
                          <a:srgbClr val="000000"/>
                        </a:solidFill>
                        <a:effectLst/>
                        <a:latin typeface="Calibri"/>
                      </a:endParaRPr>
                    </a:p>
                  </a:txBody>
                  <a:tcPr marL="9525" marR="9525" marT="9525" marB="0" anchor="b"/>
                </a:tc>
                <a:tc>
                  <a:txBody>
                    <a:bodyPr/>
                    <a:lstStyle/>
                    <a:p>
                      <a:pPr algn="ctr" fontAlgn="b"/>
                      <a:r>
                        <a:rPr lang="en-IN" sz="2800" b="1" u="none" strike="noStrike">
                          <a:effectLst/>
                        </a:rPr>
                        <a:t>X3</a:t>
                      </a:r>
                      <a:endParaRPr lang="en-IN" sz="2800" b="1" i="0" u="none" strike="noStrike">
                        <a:solidFill>
                          <a:srgbClr val="000000"/>
                        </a:solidFill>
                        <a:effectLst/>
                        <a:latin typeface="Calibri"/>
                      </a:endParaRPr>
                    </a:p>
                  </a:txBody>
                  <a:tcPr marL="9525" marR="9525" marT="9525" marB="0" anchor="b"/>
                </a:tc>
                <a:tc>
                  <a:txBody>
                    <a:bodyPr/>
                    <a:lstStyle/>
                    <a:p>
                      <a:pPr algn="ctr" fontAlgn="b"/>
                      <a:r>
                        <a:rPr lang="en-IN" sz="2800" b="1" u="none" strike="noStrike" dirty="0">
                          <a:effectLst/>
                        </a:rPr>
                        <a:t>X4</a:t>
                      </a:r>
                      <a:endParaRPr lang="en-IN" sz="28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430219">
                <a:tc>
                  <a:txBody>
                    <a:bodyPr/>
                    <a:lstStyle/>
                    <a:p>
                      <a:pPr algn="ctr" fontAlgn="b"/>
                      <a:r>
                        <a:rPr lang="en-IN" sz="2400" u="none" strike="noStrike" dirty="0">
                          <a:effectLst/>
                        </a:rPr>
                        <a:t>8</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a:effectLst/>
                        </a:rPr>
                        <a:t>8</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8</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8</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8</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8</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38</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-3</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6</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1</a:t>
                      </a:r>
                      <a:endParaRPr lang="en-IN" sz="24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430219">
                <a:tc>
                  <a:txBody>
                    <a:bodyPr/>
                    <a:lstStyle/>
                    <a:p>
                      <a:pPr algn="ctr" fontAlgn="b"/>
                      <a:r>
                        <a:rPr lang="en-IN" sz="2400" u="none" strike="noStrike" dirty="0">
                          <a:effectLst/>
                        </a:rPr>
                        <a:t>1</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dirty="0">
                          <a:effectLst/>
                        </a:rPr>
                        <a:t>1</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a:effectLst/>
                        </a:rPr>
                        <a:t>1</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1</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1</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1</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50</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-9</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5</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0</a:t>
                      </a:r>
                      <a:endParaRPr lang="en-IN" sz="24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430219">
                <a:tc>
                  <a:txBody>
                    <a:bodyPr/>
                    <a:lstStyle/>
                    <a:p>
                      <a:pPr algn="ctr" fontAlgn="b"/>
                      <a:r>
                        <a:rPr lang="en-IN" sz="2400" u="none" strike="noStrike">
                          <a:effectLst/>
                        </a:rPr>
                        <a:t>5</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5</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a:effectLst/>
                        </a:rPr>
                        <a:t>5</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5</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a:effectLst/>
                        </a:rPr>
                        <a:t>5</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5</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43</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20</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5</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1</a:t>
                      </a:r>
                      <a:endParaRPr lang="en-IN" sz="24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430219">
                <a:tc>
                  <a:txBody>
                    <a:bodyPr/>
                    <a:lstStyle/>
                    <a:p>
                      <a:pPr algn="ctr" fontAlgn="b"/>
                      <a:r>
                        <a:rPr lang="en-IN" sz="2400" u="none" strike="noStrike">
                          <a:effectLst/>
                        </a:rPr>
                        <a:t>NA</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-9</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-5</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dirty="0">
                          <a:effectLst/>
                        </a:rPr>
                        <a:t>4</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a:effectLst/>
                        </a:rPr>
                        <a:t>-6</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1</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9</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13</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3</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0</a:t>
                      </a:r>
                      <a:endParaRPr lang="en-IN" sz="24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430219">
                <a:tc>
                  <a:txBody>
                    <a:bodyPr/>
                    <a:lstStyle/>
                    <a:p>
                      <a:pPr algn="ctr" fontAlgn="b"/>
                      <a:r>
                        <a:rPr lang="en-IN" sz="2400" u="none" strike="noStrike">
                          <a:effectLst/>
                        </a:rPr>
                        <a:t>-4</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-4</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-4</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-4</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dirty="0">
                          <a:effectLst/>
                        </a:rPr>
                        <a:t>-4</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a:effectLst/>
                        </a:rPr>
                        <a:t>-4</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40</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-10</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6</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0</a:t>
                      </a:r>
                      <a:endParaRPr lang="en-IN" sz="24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430219">
                <a:tc>
                  <a:txBody>
                    <a:bodyPr/>
                    <a:lstStyle/>
                    <a:p>
                      <a:pPr algn="ctr" fontAlgn="b"/>
                      <a:r>
                        <a:rPr lang="en-IN" sz="2400" u="none" strike="noStrike">
                          <a:effectLst/>
                        </a:rPr>
                        <a:t>NA</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-3</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9</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0</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1</a:t>
                      </a:r>
                      <a:endParaRPr lang="en-IN" sz="2400" b="0" i="0" u="none" strike="noStrike" dirty="0">
                        <a:solidFill>
                          <a:srgbClr val="000000"/>
                        </a:solidFill>
                        <a:effectLst/>
                        <a:latin typeface="Calibri"/>
                      </a:endParaRPr>
                    </a:p>
                  </a:txBody>
                  <a:tcPr marL="9525" marR="9525" marT="9525" marB="0" anchor="b"/>
                </a:tc>
                <a:tc>
                  <a:txBody>
                    <a:bodyPr/>
                    <a:lstStyle/>
                    <a:p>
                      <a:pPr algn="ctr" fontAlgn="b"/>
                      <a:r>
                        <a:rPr lang="en-IN" sz="2400" u="none" strike="noStrike">
                          <a:effectLst/>
                        </a:rPr>
                        <a:t>-3</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29</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-6</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a:effectLst/>
                        </a:rPr>
                        <a:t>5</a:t>
                      </a:r>
                      <a:endParaRPr lang="en-IN" sz="2400" b="0" i="0" u="none" strike="noStrike">
                        <a:solidFill>
                          <a:srgbClr val="000000"/>
                        </a:solidFill>
                        <a:effectLst/>
                        <a:latin typeface="Calibri"/>
                      </a:endParaRPr>
                    </a:p>
                  </a:txBody>
                  <a:tcPr marL="9525" marR="9525" marT="9525" marB="0" anchor="b"/>
                </a:tc>
                <a:tc>
                  <a:txBody>
                    <a:bodyPr/>
                    <a:lstStyle/>
                    <a:p>
                      <a:pPr algn="ctr" fontAlgn="b"/>
                      <a:r>
                        <a:rPr lang="en-IN" sz="2400" u="none" strike="noStrike" dirty="0">
                          <a:effectLst/>
                        </a:rPr>
                        <a:t>1</a:t>
                      </a:r>
                      <a:endParaRPr lang="en-IN" sz="24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36060529"/>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9120-2B61-460B-BE7A-249A52AAE336}"/>
              </a:ext>
            </a:extLst>
          </p:cNvPr>
          <p:cNvSpPr>
            <a:spLocks noGrp="1"/>
          </p:cNvSpPr>
          <p:nvPr>
            <p:ph type="title"/>
          </p:nvPr>
        </p:nvSpPr>
        <p:spPr>
          <a:xfrm>
            <a:off x="0" y="618518"/>
            <a:ext cx="12192000" cy="1478570"/>
          </a:xfrm>
        </p:spPr>
        <p:txBody>
          <a:bodyPr>
            <a:normAutofit/>
          </a:bodyPr>
          <a:lstStyle/>
          <a:p>
            <a:pPr algn="ctr"/>
            <a:r>
              <a:rPr lang="en-IN" sz="4000" u="sng" dirty="0"/>
              <a:t>OUTLIER TREATMENT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8976" y="263433"/>
            <a:ext cx="1495107" cy="1495107"/>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94730137"/>
              </p:ext>
            </p:extLst>
          </p:nvPr>
        </p:nvGraphicFramePr>
        <p:xfrm>
          <a:off x="1223706" y="1998331"/>
          <a:ext cx="10004969" cy="46161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428892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ou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44C6-F567-44D1-A6D1-61B4044DE382}"/>
              </a:ext>
            </a:extLst>
          </p:cNvPr>
          <p:cNvSpPr>
            <a:spLocks noGrp="1"/>
          </p:cNvSpPr>
          <p:nvPr>
            <p:ph type="title"/>
          </p:nvPr>
        </p:nvSpPr>
        <p:spPr>
          <a:xfrm>
            <a:off x="1141413" y="182880"/>
            <a:ext cx="9905998" cy="1478570"/>
          </a:xfrm>
        </p:spPr>
        <p:txBody>
          <a:bodyPr>
            <a:normAutofit/>
          </a:bodyPr>
          <a:lstStyle/>
          <a:p>
            <a:pPr algn="ctr"/>
            <a:r>
              <a:rPr lang="en-IN" sz="4000" u="sng" dirty="0"/>
              <a:t>PRELIMINARY ANALYSIS</a:t>
            </a:r>
          </a:p>
        </p:txBody>
      </p:sp>
      <p:pic>
        <p:nvPicPr>
          <p:cNvPr id="3" name="Picture 2">
            <a:extLst>
              <a:ext uri="{FF2B5EF4-FFF2-40B4-BE49-F238E27FC236}">
                <a16:creationId xmlns:a16="http://schemas.microsoft.com/office/drawing/2014/main" id="{E3414EC4-7B98-4E42-A0D6-615C2372815A}"/>
              </a:ext>
            </a:extLst>
          </p:cNvPr>
          <p:cNvPicPr>
            <a:picLocks noChangeAspect="1"/>
          </p:cNvPicPr>
          <p:nvPr/>
        </p:nvPicPr>
        <p:blipFill rotWithShape="1">
          <a:blip r:embed="rId3"/>
          <a:srcRect l="13500" t="14363" r="12125" b="15984"/>
          <a:stretch/>
        </p:blipFill>
        <p:spPr>
          <a:xfrm>
            <a:off x="1678079" y="1754701"/>
            <a:ext cx="9067800" cy="4774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A39BB1DD-CD27-4711-88EF-A24EFE218748}"/>
              </a:ext>
            </a:extLst>
          </p:cNvPr>
          <p:cNvSpPr txBox="1"/>
          <p:nvPr/>
        </p:nvSpPr>
        <p:spPr>
          <a:xfrm>
            <a:off x="9440474" y="5186582"/>
            <a:ext cx="596900" cy="276999"/>
          </a:xfrm>
          <a:prstGeom prst="rect">
            <a:avLst/>
          </a:prstGeom>
          <a:noFill/>
        </p:spPr>
        <p:txBody>
          <a:bodyPr wrap="square" rtlCol="0">
            <a:spAutoFit/>
          </a:bodyPr>
          <a:lstStyle/>
          <a:p>
            <a:pPr algn="ctr"/>
            <a:r>
              <a:rPr lang="en-IN" sz="1200" dirty="0">
                <a:solidFill>
                  <a:srgbClr val="000000"/>
                </a:solidFill>
                <a:latin typeface="Tw Cen MT (Body)"/>
              </a:rPr>
              <a:t>0.034</a:t>
            </a:r>
          </a:p>
        </p:txBody>
      </p:sp>
      <p:sp>
        <p:nvSpPr>
          <p:cNvPr id="5" name="TextBox 4">
            <a:extLst>
              <a:ext uri="{FF2B5EF4-FFF2-40B4-BE49-F238E27FC236}">
                <a16:creationId xmlns:a16="http://schemas.microsoft.com/office/drawing/2014/main" id="{8583EDED-7EFB-4327-AAE2-3C881F675619}"/>
              </a:ext>
            </a:extLst>
          </p:cNvPr>
          <p:cNvSpPr txBox="1"/>
          <p:nvPr/>
        </p:nvSpPr>
        <p:spPr>
          <a:xfrm>
            <a:off x="8406211" y="5201970"/>
            <a:ext cx="596900" cy="276999"/>
          </a:xfrm>
          <a:prstGeom prst="rect">
            <a:avLst/>
          </a:prstGeom>
          <a:noFill/>
        </p:spPr>
        <p:txBody>
          <a:bodyPr wrap="square" rtlCol="0">
            <a:spAutoFit/>
          </a:bodyPr>
          <a:lstStyle/>
          <a:p>
            <a:pPr algn="ctr"/>
            <a:r>
              <a:rPr lang="en-IN" sz="1200" dirty="0">
                <a:solidFill>
                  <a:srgbClr val="000000"/>
                </a:solidFill>
                <a:latin typeface="Tw Cen MT (Body)"/>
              </a:rPr>
              <a:t>0.119</a:t>
            </a:r>
          </a:p>
        </p:txBody>
      </p:sp>
      <p:sp>
        <p:nvSpPr>
          <p:cNvPr id="6" name="TextBox 5">
            <a:extLst>
              <a:ext uri="{FF2B5EF4-FFF2-40B4-BE49-F238E27FC236}">
                <a16:creationId xmlns:a16="http://schemas.microsoft.com/office/drawing/2014/main" id="{ED61E4EC-A875-4976-9331-066E7312818A}"/>
              </a:ext>
            </a:extLst>
          </p:cNvPr>
          <p:cNvSpPr txBox="1"/>
          <p:nvPr/>
        </p:nvSpPr>
        <p:spPr>
          <a:xfrm>
            <a:off x="7418082" y="5201970"/>
            <a:ext cx="724692" cy="276999"/>
          </a:xfrm>
          <a:prstGeom prst="rect">
            <a:avLst/>
          </a:prstGeom>
          <a:noFill/>
        </p:spPr>
        <p:txBody>
          <a:bodyPr wrap="square" rtlCol="0">
            <a:spAutoFit/>
          </a:bodyPr>
          <a:lstStyle/>
          <a:p>
            <a:pPr algn="ctr"/>
            <a:r>
              <a:rPr lang="en-IN" sz="1200" dirty="0">
                <a:solidFill>
                  <a:srgbClr val="000000"/>
                </a:solidFill>
                <a:latin typeface="Tw Cen MT (Body)"/>
              </a:rPr>
              <a:t>-0.006</a:t>
            </a:r>
          </a:p>
        </p:txBody>
      </p:sp>
      <p:sp>
        <p:nvSpPr>
          <p:cNvPr id="7" name="TextBox 6">
            <a:extLst>
              <a:ext uri="{FF2B5EF4-FFF2-40B4-BE49-F238E27FC236}">
                <a16:creationId xmlns:a16="http://schemas.microsoft.com/office/drawing/2014/main" id="{15E12F2F-92D0-4A1E-9342-5601D27983C4}"/>
              </a:ext>
            </a:extLst>
          </p:cNvPr>
          <p:cNvSpPr txBox="1"/>
          <p:nvPr/>
        </p:nvSpPr>
        <p:spPr>
          <a:xfrm>
            <a:off x="6400409" y="5186643"/>
            <a:ext cx="724692" cy="276999"/>
          </a:xfrm>
          <a:prstGeom prst="rect">
            <a:avLst/>
          </a:prstGeom>
          <a:noFill/>
        </p:spPr>
        <p:txBody>
          <a:bodyPr wrap="square" rtlCol="0">
            <a:spAutoFit/>
          </a:bodyPr>
          <a:lstStyle/>
          <a:p>
            <a:pPr algn="ctr"/>
            <a:r>
              <a:rPr lang="en-IN" sz="1200" dirty="0">
                <a:solidFill>
                  <a:srgbClr val="000000"/>
                </a:solidFill>
                <a:latin typeface="Tw Cen MT (Body)"/>
              </a:rPr>
              <a:t>-0.017</a:t>
            </a:r>
          </a:p>
        </p:txBody>
      </p:sp>
      <p:sp>
        <p:nvSpPr>
          <p:cNvPr id="8" name="TextBox 7">
            <a:extLst>
              <a:ext uri="{FF2B5EF4-FFF2-40B4-BE49-F238E27FC236}">
                <a16:creationId xmlns:a16="http://schemas.microsoft.com/office/drawing/2014/main" id="{CD6B3F72-AE61-47CA-B4FB-275E6E207073}"/>
              </a:ext>
            </a:extLst>
          </p:cNvPr>
          <p:cNvSpPr txBox="1"/>
          <p:nvPr/>
        </p:nvSpPr>
        <p:spPr>
          <a:xfrm>
            <a:off x="5486581" y="5186582"/>
            <a:ext cx="724692" cy="276999"/>
          </a:xfrm>
          <a:prstGeom prst="rect">
            <a:avLst/>
          </a:prstGeom>
          <a:noFill/>
        </p:spPr>
        <p:txBody>
          <a:bodyPr wrap="square" rtlCol="0">
            <a:spAutoFit/>
          </a:bodyPr>
          <a:lstStyle/>
          <a:p>
            <a:pPr algn="ctr"/>
            <a:r>
              <a:rPr lang="en-IN" sz="1200" dirty="0">
                <a:solidFill>
                  <a:srgbClr val="000000"/>
                </a:solidFill>
                <a:latin typeface="Tw Cen MT (Body)"/>
              </a:rPr>
              <a:t>-0.018</a:t>
            </a:r>
          </a:p>
        </p:txBody>
      </p:sp>
      <p:sp>
        <p:nvSpPr>
          <p:cNvPr id="9" name="TextBox 8">
            <a:extLst>
              <a:ext uri="{FF2B5EF4-FFF2-40B4-BE49-F238E27FC236}">
                <a16:creationId xmlns:a16="http://schemas.microsoft.com/office/drawing/2014/main" id="{5FEF8C6F-8F5E-46B6-A6AE-E1CF80A43496}"/>
              </a:ext>
            </a:extLst>
          </p:cNvPr>
          <p:cNvSpPr txBox="1"/>
          <p:nvPr/>
        </p:nvSpPr>
        <p:spPr>
          <a:xfrm>
            <a:off x="4470359" y="5201970"/>
            <a:ext cx="724692" cy="276999"/>
          </a:xfrm>
          <a:prstGeom prst="rect">
            <a:avLst/>
          </a:prstGeom>
          <a:noFill/>
        </p:spPr>
        <p:txBody>
          <a:bodyPr wrap="square" rtlCol="0">
            <a:spAutoFit/>
          </a:bodyPr>
          <a:lstStyle/>
          <a:p>
            <a:pPr algn="ctr"/>
            <a:r>
              <a:rPr lang="en-IN" sz="1200" dirty="0">
                <a:solidFill>
                  <a:srgbClr val="000000"/>
                </a:solidFill>
                <a:latin typeface="Tw Cen MT (Body)"/>
              </a:rPr>
              <a:t>-0.048</a:t>
            </a:r>
          </a:p>
        </p:txBody>
      </p:sp>
      <p:sp>
        <p:nvSpPr>
          <p:cNvPr id="10" name="TextBox 9">
            <a:extLst>
              <a:ext uri="{FF2B5EF4-FFF2-40B4-BE49-F238E27FC236}">
                <a16:creationId xmlns:a16="http://schemas.microsoft.com/office/drawing/2014/main" id="{C2B879CA-7741-4F31-9310-D99C6BECC547}"/>
              </a:ext>
            </a:extLst>
          </p:cNvPr>
          <p:cNvSpPr txBox="1"/>
          <p:nvPr/>
        </p:nvSpPr>
        <p:spPr>
          <a:xfrm>
            <a:off x="3517075" y="5201970"/>
            <a:ext cx="724692" cy="276999"/>
          </a:xfrm>
          <a:prstGeom prst="rect">
            <a:avLst/>
          </a:prstGeom>
          <a:noFill/>
        </p:spPr>
        <p:txBody>
          <a:bodyPr wrap="square" rtlCol="0">
            <a:spAutoFit/>
          </a:bodyPr>
          <a:lstStyle/>
          <a:p>
            <a:pPr algn="ctr"/>
            <a:r>
              <a:rPr lang="en-IN" sz="1200" dirty="0">
                <a:solidFill>
                  <a:srgbClr val="000000"/>
                </a:solidFill>
                <a:latin typeface="Tw Cen MT (Body)"/>
              </a:rPr>
              <a:t>0.081</a:t>
            </a:r>
          </a:p>
        </p:txBody>
      </p:sp>
      <p:sp>
        <p:nvSpPr>
          <p:cNvPr id="11" name="TextBox 10">
            <a:extLst>
              <a:ext uri="{FF2B5EF4-FFF2-40B4-BE49-F238E27FC236}">
                <a16:creationId xmlns:a16="http://schemas.microsoft.com/office/drawing/2014/main" id="{66E9BF1B-7956-4ECB-B75B-3C78235D672F}"/>
              </a:ext>
            </a:extLst>
          </p:cNvPr>
          <p:cNvSpPr txBox="1"/>
          <p:nvPr/>
        </p:nvSpPr>
        <p:spPr>
          <a:xfrm>
            <a:off x="8393493" y="4708996"/>
            <a:ext cx="724692" cy="276999"/>
          </a:xfrm>
          <a:prstGeom prst="rect">
            <a:avLst/>
          </a:prstGeom>
          <a:noFill/>
        </p:spPr>
        <p:txBody>
          <a:bodyPr wrap="square" rtlCol="0">
            <a:spAutoFit/>
          </a:bodyPr>
          <a:lstStyle/>
          <a:p>
            <a:r>
              <a:rPr lang="en-IN" sz="1200" dirty="0">
                <a:solidFill>
                  <a:srgbClr val="000000"/>
                </a:solidFill>
                <a:latin typeface="Tw Cen MT (Body)"/>
              </a:rPr>
              <a:t>0.055</a:t>
            </a:r>
          </a:p>
        </p:txBody>
      </p:sp>
      <p:sp>
        <p:nvSpPr>
          <p:cNvPr id="12" name="TextBox 11">
            <a:extLst>
              <a:ext uri="{FF2B5EF4-FFF2-40B4-BE49-F238E27FC236}">
                <a16:creationId xmlns:a16="http://schemas.microsoft.com/office/drawing/2014/main" id="{7FD97D6F-01BF-474F-8079-0AAC36EFCCB7}"/>
              </a:ext>
            </a:extLst>
          </p:cNvPr>
          <p:cNvSpPr txBox="1"/>
          <p:nvPr/>
        </p:nvSpPr>
        <p:spPr>
          <a:xfrm>
            <a:off x="7380206" y="4708997"/>
            <a:ext cx="724692" cy="276999"/>
          </a:xfrm>
          <a:prstGeom prst="rect">
            <a:avLst/>
          </a:prstGeom>
          <a:noFill/>
        </p:spPr>
        <p:txBody>
          <a:bodyPr wrap="square" rtlCol="0">
            <a:spAutoFit/>
          </a:bodyPr>
          <a:lstStyle/>
          <a:p>
            <a:pPr algn="ctr"/>
            <a:r>
              <a:rPr lang="en-IN" sz="1200" dirty="0">
                <a:solidFill>
                  <a:srgbClr val="000000"/>
                </a:solidFill>
                <a:latin typeface="Tw Cen MT (Body)"/>
              </a:rPr>
              <a:t>0.036</a:t>
            </a:r>
          </a:p>
        </p:txBody>
      </p:sp>
      <p:sp>
        <p:nvSpPr>
          <p:cNvPr id="13" name="TextBox 12">
            <a:extLst>
              <a:ext uri="{FF2B5EF4-FFF2-40B4-BE49-F238E27FC236}">
                <a16:creationId xmlns:a16="http://schemas.microsoft.com/office/drawing/2014/main" id="{D7118604-AD82-446D-B876-5CB6FDE04B6F}"/>
              </a:ext>
            </a:extLst>
          </p:cNvPr>
          <p:cNvSpPr txBox="1"/>
          <p:nvPr/>
        </p:nvSpPr>
        <p:spPr>
          <a:xfrm>
            <a:off x="6429953" y="4718362"/>
            <a:ext cx="724692" cy="276999"/>
          </a:xfrm>
          <a:prstGeom prst="rect">
            <a:avLst/>
          </a:prstGeom>
          <a:noFill/>
        </p:spPr>
        <p:txBody>
          <a:bodyPr wrap="square" rtlCol="0">
            <a:spAutoFit/>
          </a:bodyPr>
          <a:lstStyle/>
          <a:p>
            <a:pPr algn="ctr"/>
            <a:r>
              <a:rPr lang="en-IN" sz="1200" dirty="0">
                <a:solidFill>
                  <a:srgbClr val="000000"/>
                </a:solidFill>
                <a:latin typeface="Tw Cen MT (Body)"/>
              </a:rPr>
              <a:t>0.220</a:t>
            </a:r>
          </a:p>
        </p:txBody>
      </p:sp>
      <p:sp>
        <p:nvSpPr>
          <p:cNvPr id="14" name="TextBox 13">
            <a:extLst>
              <a:ext uri="{FF2B5EF4-FFF2-40B4-BE49-F238E27FC236}">
                <a16:creationId xmlns:a16="http://schemas.microsoft.com/office/drawing/2014/main" id="{2BF52223-4EE1-4B34-BD13-894E775BDD39}"/>
              </a:ext>
            </a:extLst>
          </p:cNvPr>
          <p:cNvSpPr txBox="1"/>
          <p:nvPr/>
        </p:nvSpPr>
        <p:spPr>
          <a:xfrm>
            <a:off x="5450156" y="4708832"/>
            <a:ext cx="724692" cy="276999"/>
          </a:xfrm>
          <a:prstGeom prst="rect">
            <a:avLst/>
          </a:prstGeom>
          <a:noFill/>
        </p:spPr>
        <p:txBody>
          <a:bodyPr wrap="square" rtlCol="0">
            <a:spAutoFit/>
          </a:bodyPr>
          <a:lstStyle/>
          <a:p>
            <a:pPr algn="ctr"/>
            <a:r>
              <a:rPr lang="en-IN" sz="1200" dirty="0">
                <a:solidFill>
                  <a:srgbClr val="000000"/>
                </a:solidFill>
                <a:latin typeface="Tw Cen MT (Body)"/>
              </a:rPr>
              <a:t>0.101</a:t>
            </a:r>
          </a:p>
        </p:txBody>
      </p:sp>
      <p:sp>
        <p:nvSpPr>
          <p:cNvPr id="15" name="TextBox 14">
            <a:extLst>
              <a:ext uri="{FF2B5EF4-FFF2-40B4-BE49-F238E27FC236}">
                <a16:creationId xmlns:a16="http://schemas.microsoft.com/office/drawing/2014/main" id="{5D7EB4A4-E4CF-459F-95CF-0E91AEA9E9DD}"/>
              </a:ext>
            </a:extLst>
          </p:cNvPr>
          <p:cNvSpPr txBox="1"/>
          <p:nvPr/>
        </p:nvSpPr>
        <p:spPr>
          <a:xfrm>
            <a:off x="4470359" y="4718362"/>
            <a:ext cx="724692" cy="276999"/>
          </a:xfrm>
          <a:prstGeom prst="rect">
            <a:avLst/>
          </a:prstGeom>
          <a:noFill/>
        </p:spPr>
        <p:txBody>
          <a:bodyPr wrap="square" rtlCol="0">
            <a:spAutoFit/>
          </a:bodyPr>
          <a:lstStyle/>
          <a:p>
            <a:pPr algn="ctr"/>
            <a:r>
              <a:rPr lang="en-IN" sz="1200" dirty="0">
                <a:solidFill>
                  <a:srgbClr val="000000"/>
                </a:solidFill>
                <a:latin typeface="Tw Cen MT (Body)"/>
              </a:rPr>
              <a:t>0.051</a:t>
            </a:r>
          </a:p>
        </p:txBody>
      </p:sp>
      <p:sp>
        <p:nvSpPr>
          <p:cNvPr id="16" name="TextBox 15">
            <a:extLst>
              <a:ext uri="{FF2B5EF4-FFF2-40B4-BE49-F238E27FC236}">
                <a16:creationId xmlns:a16="http://schemas.microsoft.com/office/drawing/2014/main" id="{762204DF-CE65-472E-98BD-C2691CCFD325}"/>
              </a:ext>
            </a:extLst>
          </p:cNvPr>
          <p:cNvSpPr txBox="1"/>
          <p:nvPr/>
        </p:nvSpPr>
        <p:spPr>
          <a:xfrm>
            <a:off x="3524119" y="4718363"/>
            <a:ext cx="724692" cy="276999"/>
          </a:xfrm>
          <a:prstGeom prst="rect">
            <a:avLst/>
          </a:prstGeom>
          <a:noFill/>
        </p:spPr>
        <p:txBody>
          <a:bodyPr wrap="square" rtlCol="0">
            <a:spAutoFit/>
          </a:bodyPr>
          <a:lstStyle/>
          <a:p>
            <a:pPr algn="ctr"/>
            <a:r>
              <a:rPr lang="en-IN" sz="1200" dirty="0">
                <a:solidFill>
                  <a:srgbClr val="000000"/>
                </a:solidFill>
                <a:latin typeface="Tw Cen MT (Body)"/>
              </a:rPr>
              <a:t>0.022</a:t>
            </a:r>
          </a:p>
        </p:txBody>
      </p:sp>
      <p:sp>
        <p:nvSpPr>
          <p:cNvPr id="18" name="TextBox 17">
            <a:extLst>
              <a:ext uri="{FF2B5EF4-FFF2-40B4-BE49-F238E27FC236}">
                <a16:creationId xmlns:a16="http://schemas.microsoft.com/office/drawing/2014/main" id="{9A21A80C-3599-4026-BEAB-E94650C38317}"/>
              </a:ext>
            </a:extLst>
          </p:cNvPr>
          <p:cNvSpPr txBox="1"/>
          <p:nvPr/>
        </p:nvSpPr>
        <p:spPr>
          <a:xfrm>
            <a:off x="7380206" y="4216024"/>
            <a:ext cx="724692" cy="276999"/>
          </a:xfrm>
          <a:prstGeom prst="rect">
            <a:avLst/>
          </a:prstGeom>
          <a:noFill/>
        </p:spPr>
        <p:txBody>
          <a:bodyPr wrap="square" rtlCol="0">
            <a:spAutoFit/>
          </a:bodyPr>
          <a:lstStyle/>
          <a:p>
            <a:pPr algn="ctr"/>
            <a:r>
              <a:rPr lang="en-IN" sz="1200" dirty="0">
                <a:solidFill>
                  <a:srgbClr val="000000"/>
                </a:solidFill>
                <a:latin typeface="Tw Cen MT (Body)"/>
              </a:rPr>
              <a:t>-0.003</a:t>
            </a:r>
          </a:p>
        </p:txBody>
      </p:sp>
      <p:sp>
        <p:nvSpPr>
          <p:cNvPr id="19" name="TextBox 18">
            <a:extLst>
              <a:ext uri="{FF2B5EF4-FFF2-40B4-BE49-F238E27FC236}">
                <a16:creationId xmlns:a16="http://schemas.microsoft.com/office/drawing/2014/main" id="{2A52FB6E-D6B5-470C-A08E-B9164234F631}"/>
              </a:ext>
            </a:extLst>
          </p:cNvPr>
          <p:cNvSpPr txBox="1"/>
          <p:nvPr/>
        </p:nvSpPr>
        <p:spPr>
          <a:xfrm>
            <a:off x="6400409" y="4178863"/>
            <a:ext cx="724692" cy="276999"/>
          </a:xfrm>
          <a:prstGeom prst="rect">
            <a:avLst/>
          </a:prstGeom>
          <a:noFill/>
        </p:spPr>
        <p:txBody>
          <a:bodyPr wrap="square" rtlCol="0">
            <a:spAutoFit/>
          </a:bodyPr>
          <a:lstStyle/>
          <a:p>
            <a:pPr algn="ctr"/>
            <a:r>
              <a:rPr lang="en-IN" sz="1200" b="1" dirty="0">
                <a:solidFill>
                  <a:srgbClr val="FFFFFF"/>
                </a:solidFill>
                <a:latin typeface="Tw Cen MT (Body)"/>
              </a:rPr>
              <a:t>0.440</a:t>
            </a:r>
          </a:p>
        </p:txBody>
      </p:sp>
      <p:sp>
        <p:nvSpPr>
          <p:cNvPr id="21" name="TextBox 20">
            <a:extLst>
              <a:ext uri="{FF2B5EF4-FFF2-40B4-BE49-F238E27FC236}">
                <a16:creationId xmlns:a16="http://schemas.microsoft.com/office/drawing/2014/main" id="{2315EAC5-B03C-4A67-9D83-C06FD974F4FB}"/>
              </a:ext>
            </a:extLst>
          </p:cNvPr>
          <p:cNvSpPr txBox="1"/>
          <p:nvPr/>
        </p:nvSpPr>
        <p:spPr>
          <a:xfrm>
            <a:off x="5429246" y="4207253"/>
            <a:ext cx="724692" cy="276999"/>
          </a:xfrm>
          <a:prstGeom prst="rect">
            <a:avLst/>
          </a:prstGeom>
          <a:noFill/>
        </p:spPr>
        <p:txBody>
          <a:bodyPr wrap="square" rtlCol="0">
            <a:spAutoFit/>
          </a:bodyPr>
          <a:lstStyle/>
          <a:p>
            <a:pPr algn="ctr"/>
            <a:r>
              <a:rPr lang="en-IN" sz="1200" dirty="0">
                <a:solidFill>
                  <a:srgbClr val="000000"/>
                </a:solidFill>
                <a:latin typeface="Tw Cen MT (Body)"/>
              </a:rPr>
              <a:t>-0.021</a:t>
            </a:r>
          </a:p>
        </p:txBody>
      </p:sp>
      <p:sp>
        <p:nvSpPr>
          <p:cNvPr id="22" name="TextBox 21">
            <a:extLst>
              <a:ext uri="{FF2B5EF4-FFF2-40B4-BE49-F238E27FC236}">
                <a16:creationId xmlns:a16="http://schemas.microsoft.com/office/drawing/2014/main" id="{658F194D-E49C-4B9C-A06A-ED9C7B508650}"/>
              </a:ext>
            </a:extLst>
          </p:cNvPr>
          <p:cNvSpPr txBox="1"/>
          <p:nvPr/>
        </p:nvSpPr>
        <p:spPr>
          <a:xfrm>
            <a:off x="4417355" y="4187586"/>
            <a:ext cx="724692" cy="276999"/>
          </a:xfrm>
          <a:prstGeom prst="rect">
            <a:avLst/>
          </a:prstGeom>
          <a:noFill/>
        </p:spPr>
        <p:txBody>
          <a:bodyPr wrap="square" rtlCol="0">
            <a:spAutoFit/>
          </a:bodyPr>
          <a:lstStyle/>
          <a:p>
            <a:pPr algn="ctr"/>
            <a:r>
              <a:rPr lang="en-IN" sz="1200" dirty="0">
                <a:solidFill>
                  <a:srgbClr val="000000"/>
                </a:solidFill>
                <a:latin typeface="Tw Cen MT (Body)"/>
              </a:rPr>
              <a:t>0.025</a:t>
            </a:r>
          </a:p>
        </p:txBody>
      </p:sp>
      <p:sp>
        <p:nvSpPr>
          <p:cNvPr id="23" name="TextBox 22">
            <a:extLst>
              <a:ext uri="{FF2B5EF4-FFF2-40B4-BE49-F238E27FC236}">
                <a16:creationId xmlns:a16="http://schemas.microsoft.com/office/drawing/2014/main" id="{878795DD-4A6D-45D7-9207-436174EA4211}"/>
              </a:ext>
            </a:extLst>
          </p:cNvPr>
          <p:cNvSpPr txBox="1"/>
          <p:nvPr/>
        </p:nvSpPr>
        <p:spPr>
          <a:xfrm>
            <a:off x="3517994" y="4210806"/>
            <a:ext cx="724692" cy="276999"/>
          </a:xfrm>
          <a:prstGeom prst="rect">
            <a:avLst/>
          </a:prstGeom>
          <a:noFill/>
        </p:spPr>
        <p:txBody>
          <a:bodyPr wrap="square" rtlCol="0">
            <a:spAutoFit/>
          </a:bodyPr>
          <a:lstStyle/>
          <a:p>
            <a:pPr algn="ctr"/>
            <a:r>
              <a:rPr lang="en-IN" sz="1200" dirty="0">
                <a:solidFill>
                  <a:srgbClr val="000000"/>
                </a:solidFill>
                <a:latin typeface="Tw Cen MT (Body)"/>
              </a:rPr>
              <a:t>0.018</a:t>
            </a:r>
          </a:p>
        </p:txBody>
      </p:sp>
      <p:sp>
        <p:nvSpPr>
          <p:cNvPr id="24" name="TextBox 23">
            <a:extLst>
              <a:ext uri="{FF2B5EF4-FFF2-40B4-BE49-F238E27FC236}">
                <a16:creationId xmlns:a16="http://schemas.microsoft.com/office/drawing/2014/main" id="{E911131C-DBB7-46CE-A340-98990E4E10A6}"/>
              </a:ext>
            </a:extLst>
          </p:cNvPr>
          <p:cNvSpPr txBox="1"/>
          <p:nvPr/>
        </p:nvSpPr>
        <p:spPr>
          <a:xfrm>
            <a:off x="6429953" y="3695292"/>
            <a:ext cx="724692" cy="276999"/>
          </a:xfrm>
          <a:prstGeom prst="rect">
            <a:avLst/>
          </a:prstGeom>
          <a:noFill/>
        </p:spPr>
        <p:txBody>
          <a:bodyPr wrap="square" rtlCol="0">
            <a:spAutoFit/>
          </a:bodyPr>
          <a:lstStyle/>
          <a:p>
            <a:pPr algn="ctr"/>
            <a:r>
              <a:rPr lang="en-IN" sz="1200" dirty="0">
                <a:solidFill>
                  <a:srgbClr val="000000"/>
                </a:solidFill>
                <a:latin typeface="Tw Cen MT (Body)"/>
              </a:rPr>
              <a:t>0.0003</a:t>
            </a:r>
          </a:p>
        </p:txBody>
      </p:sp>
      <p:sp>
        <p:nvSpPr>
          <p:cNvPr id="25" name="TextBox 24">
            <a:extLst>
              <a:ext uri="{FF2B5EF4-FFF2-40B4-BE49-F238E27FC236}">
                <a16:creationId xmlns:a16="http://schemas.microsoft.com/office/drawing/2014/main" id="{352C9DE6-C08E-451E-AAB1-B54E75C02196}"/>
              </a:ext>
            </a:extLst>
          </p:cNvPr>
          <p:cNvSpPr txBox="1"/>
          <p:nvPr/>
        </p:nvSpPr>
        <p:spPr>
          <a:xfrm>
            <a:off x="5411911" y="3632460"/>
            <a:ext cx="724692" cy="276999"/>
          </a:xfrm>
          <a:prstGeom prst="rect">
            <a:avLst/>
          </a:prstGeom>
          <a:noFill/>
        </p:spPr>
        <p:txBody>
          <a:bodyPr wrap="square" rtlCol="0">
            <a:spAutoFit/>
          </a:bodyPr>
          <a:lstStyle/>
          <a:p>
            <a:pPr algn="ctr"/>
            <a:r>
              <a:rPr lang="en-IN" sz="1200" dirty="0">
                <a:solidFill>
                  <a:srgbClr val="000000"/>
                </a:solidFill>
                <a:latin typeface="Tw Cen MT (Body)"/>
              </a:rPr>
              <a:t>0.057</a:t>
            </a:r>
          </a:p>
        </p:txBody>
      </p:sp>
      <p:sp>
        <p:nvSpPr>
          <p:cNvPr id="26" name="TextBox 25">
            <a:extLst>
              <a:ext uri="{FF2B5EF4-FFF2-40B4-BE49-F238E27FC236}">
                <a16:creationId xmlns:a16="http://schemas.microsoft.com/office/drawing/2014/main" id="{61BBCAE0-EED5-450D-A5D2-4345DB99E7F1}"/>
              </a:ext>
            </a:extLst>
          </p:cNvPr>
          <p:cNvSpPr txBox="1"/>
          <p:nvPr/>
        </p:nvSpPr>
        <p:spPr>
          <a:xfrm>
            <a:off x="4432254" y="3627136"/>
            <a:ext cx="724692" cy="276999"/>
          </a:xfrm>
          <a:prstGeom prst="rect">
            <a:avLst/>
          </a:prstGeom>
          <a:noFill/>
        </p:spPr>
        <p:txBody>
          <a:bodyPr wrap="square" rtlCol="0">
            <a:spAutoFit/>
          </a:bodyPr>
          <a:lstStyle/>
          <a:p>
            <a:pPr algn="ctr"/>
            <a:r>
              <a:rPr lang="en-IN" sz="1200" dirty="0">
                <a:solidFill>
                  <a:srgbClr val="000000"/>
                </a:solidFill>
                <a:latin typeface="Tw Cen MT (Body)"/>
              </a:rPr>
              <a:t>-0.010</a:t>
            </a:r>
          </a:p>
        </p:txBody>
      </p:sp>
      <p:sp>
        <p:nvSpPr>
          <p:cNvPr id="27" name="TextBox 26">
            <a:extLst>
              <a:ext uri="{FF2B5EF4-FFF2-40B4-BE49-F238E27FC236}">
                <a16:creationId xmlns:a16="http://schemas.microsoft.com/office/drawing/2014/main" id="{110C4862-6381-46AF-B276-0042FDAAEE27}"/>
              </a:ext>
            </a:extLst>
          </p:cNvPr>
          <p:cNvSpPr txBox="1"/>
          <p:nvPr/>
        </p:nvSpPr>
        <p:spPr>
          <a:xfrm>
            <a:off x="3464807" y="3699573"/>
            <a:ext cx="724692" cy="276999"/>
          </a:xfrm>
          <a:prstGeom prst="rect">
            <a:avLst/>
          </a:prstGeom>
          <a:noFill/>
        </p:spPr>
        <p:txBody>
          <a:bodyPr wrap="square" rtlCol="0">
            <a:spAutoFit/>
          </a:bodyPr>
          <a:lstStyle/>
          <a:p>
            <a:pPr algn="ctr"/>
            <a:r>
              <a:rPr lang="en-IN" sz="1200" dirty="0">
                <a:solidFill>
                  <a:srgbClr val="000000"/>
                </a:solidFill>
                <a:latin typeface="Tw Cen MT (Body)"/>
              </a:rPr>
              <a:t>-0.005</a:t>
            </a:r>
          </a:p>
        </p:txBody>
      </p:sp>
      <p:sp>
        <p:nvSpPr>
          <p:cNvPr id="29" name="TextBox 28">
            <a:extLst>
              <a:ext uri="{FF2B5EF4-FFF2-40B4-BE49-F238E27FC236}">
                <a16:creationId xmlns:a16="http://schemas.microsoft.com/office/drawing/2014/main" id="{A2391098-4AEB-4548-9177-AA9240992455}"/>
              </a:ext>
            </a:extLst>
          </p:cNvPr>
          <p:cNvSpPr txBox="1"/>
          <p:nvPr/>
        </p:nvSpPr>
        <p:spPr>
          <a:xfrm>
            <a:off x="4432254" y="3168797"/>
            <a:ext cx="724692" cy="276999"/>
          </a:xfrm>
          <a:prstGeom prst="rect">
            <a:avLst/>
          </a:prstGeom>
          <a:noFill/>
        </p:spPr>
        <p:txBody>
          <a:bodyPr wrap="square" rtlCol="0">
            <a:spAutoFit/>
          </a:bodyPr>
          <a:lstStyle/>
          <a:p>
            <a:pPr algn="ctr"/>
            <a:r>
              <a:rPr lang="en-IN" sz="1200" dirty="0">
                <a:solidFill>
                  <a:srgbClr val="000000"/>
                </a:solidFill>
                <a:latin typeface="Tw Cen MT (Body)"/>
              </a:rPr>
              <a:t>-0.031</a:t>
            </a:r>
          </a:p>
        </p:txBody>
      </p:sp>
      <p:sp>
        <p:nvSpPr>
          <p:cNvPr id="30" name="TextBox 29">
            <a:extLst>
              <a:ext uri="{FF2B5EF4-FFF2-40B4-BE49-F238E27FC236}">
                <a16:creationId xmlns:a16="http://schemas.microsoft.com/office/drawing/2014/main" id="{9E02F29D-8A76-4661-BD57-B1C2B90B9C1E}"/>
              </a:ext>
            </a:extLst>
          </p:cNvPr>
          <p:cNvSpPr txBox="1"/>
          <p:nvPr/>
        </p:nvSpPr>
        <p:spPr>
          <a:xfrm>
            <a:off x="3464807" y="3197256"/>
            <a:ext cx="724692" cy="276999"/>
          </a:xfrm>
          <a:prstGeom prst="rect">
            <a:avLst/>
          </a:prstGeom>
          <a:noFill/>
        </p:spPr>
        <p:txBody>
          <a:bodyPr wrap="square" rtlCol="0">
            <a:spAutoFit/>
          </a:bodyPr>
          <a:lstStyle/>
          <a:p>
            <a:pPr algn="ctr"/>
            <a:r>
              <a:rPr lang="en-IN" sz="1200" dirty="0">
                <a:solidFill>
                  <a:srgbClr val="000000"/>
                </a:solidFill>
                <a:latin typeface="Tw Cen MT (Body)"/>
              </a:rPr>
              <a:t>0.060</a:t>
            </a:r>
          </a:p>
        </p:txBody>
      </p:sp>
      <p:sp>
        <p:nvSpPr>
          <p:cNvPr id="31" name="TextBox 30">
            <a:extLst>
              <a:ext uri="{FF2B5EF4-FFF2-40B4-BE49-F238E27FC236}">
                <a16:creationId xmlns:a16="http://schemas.microsoft.com/office/drawing/2014/main" id="{44F4D137-98F9-473F-8BA8-0BA6ABF3D2E9}"/>
              </a:ext>
            </a:extLst>
          </p:cNvPr>
          <p:cNvSpPr txBox="1"/>
          <p:nvPr/>
        </p:nvSpPr>
        <p:spPr>
          <a:xfrm>
            <a:off x="4470359" y="2647792"/>
            <a:ext cx="724692" cy="276999"/>
          </a:xfrm>
          <a:prstGeom prst="rect">
            <a:avLst/>
          </a:prstGeom>
          <a:noFill/>
        </p:spPr>
        <p:txBody>
          <a:bodyPr wrap="square" rtlCol="0">
            <a:spAutoFit/>
          </a:bodyPr>
          <a:lstStyle/>
          <a:p>
            <a:pPr algn="ctr"/>
            <a:r>
              <a:rPr lang="en-IN" sz="1200" dirty="0">
                <a:solidFill>
                  <a:srgbClr val="000000"/>
                </a:solidFill>
                <a:latin typeface="Tw Cen MT (Body)"/>
              </a:rPr>
              <a:t>-0.046</a:t>
            </a:r>
          </a:p>
        </p:txBody>
      </p:sp>
      <p:sp>
        <p:nvSpPr>
          <p:cNvPr id="32" name="TextBox 31">
            <a:extLst>
              <a:ext uri="{FF2B5EF4-FFF2-40B4-BE49-F238E27FC236}">
                <a16:creationId xmlns:a16="http://schemas.microsoft.com/office/drawing/2014/main" id="{DA7F0879-EDCC-4C9E-B608-64B788B5C157}"/>
              </a:ext>
            </a:extLst>
          </p:cNvPr>
          <p:cNvSpPr txBox="1"/>
          <p:nvPr/>
        </p:nvSpPr>
        <p:spPr>
          <a:xfrm>
            <a:off x="3464807" y="2686023"/>
            <a:ext cx="724692" cy="276999"/>
          </a:xfrm>
          <a:prstGeom prst="rect">
            <a:avLst/>
          </a:prstGeom>
          <a:noFill/>
        </p:spPr>
        <p:txBody>
          <a:bodyPr wrap="square" rtlCol="0">
            <a:spAutoFit/>
          </a:bodyPr>
          <a:lstStyle/>
          <a:p>
            <a:pPr algn="ctr"/>
            <a:r>
              <a:rPr lang="en-IN" sz="1200" dirty="0">
                <a:solidFill>
                  <a:srgbClr val="000000"/>
                </a:solidFill>
                <a:latin typeface="Tw Cen MT (Body)"/>
              </a:rPr>
              <a:t>-0.018</a:t>
            </a:r>
          </a:p>
        </p:txBody>
      </p:sp>
      <p:sp>
        <p:nvSpPr>
          <p:cNvPr id="33" name="TextBox 32">
            <a:extLst>
              <a:ext uri="{FF2B5EF4-FFF2-40B4-BE49-F238E27FC236}">
                <a16:creationId xmlns:a16="http://schemas.microsoft.com/office/drawing/2014/main" id="{0D14E139-1AF3-4A95-9FA1-89470772837C}"/>
              </a:ext>
            </a:extLst>
          </p:cNvPr>
          <p:cNvSpPr txBox="1"/>
          <p:nvPr/>
        </p:nvSpPr>
        <p:spPr>
          <a:xfrm>
            <a:off x="3464807" y="2153408"/>
            <a:ext cx="724692" cy="276999"/>
          </a:xfrm>
          <a:prstGeom prst="rect">
            <a:avLst/>
          </a:prstGeom>
          <a:noFill/>
        </p:spPr>
        <p:txBody>
          <a:bodyPr wrap="square" rtlCol="0">
            <a:spAutoFit/>
          </a:bodyPr>
          <a:lstStyle/>
          <a:p>
            <a:pPr algn="ctr"/>
            <a:r>
              <a:rPr lang="en-IN" sz="1200" dirty="0">
                <a:solidFill>
                  <a:srgbClr val="000000"/>
                </a:solidFill>
                <a:latin typeface="Tw Cen MT (Body)"/>
              </a:rPr>
              <a:t>0.226</a:t>
            </a:r>
          </a:p>
        </p:txBody>
      </p:sp>
      <p:sp>
        <p:nvSpPr>
          <p:cNvPr id="17" name="AutoShape 2" descr="Analysis free icon">
            <a:extLst>
              <a:ext uri="{FF2B5EF4-FFF2-40B4-BE49-F238E27FC236}">
                <a16:creationId xmlns:a16="http://schemas.microsoft.com/office/drawing/2014/main" id="{38C62060-4879-46E9-A1A2-2A36B72B81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pic>
        <p:nvPicPr>
          <p:cNvPr id="34" name="Picture 33">
            <a:extLst>
              <a:ext uri="{FF2B5EF4-FFF2-40B4-BE49-F238E27FC236}">
                <a16:creationId xmlns:a16="http://schemas.microsoft.com/office/drawing/2014/main" id="{58A6B3A5-6A3D-4C79-AD7E-1A717CD08E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8072" y="276079"/>
            <a:ext cx="1034263" cy="1034263"/>
          </a:xfrm>
          <a:prstGeom prst="rect">
            <a:avLst/>
          </a:prstGeom>
        </p:spPr>
      </p:pic>
      <p:sp>
        <p:nvSpPr>
          <p:cNvPr id="35" name="TextBox 34">
            <a:extLst>
              <a:ext uri="{FF2B5EF4-FFF2-40B4-BE49-F238E27FC236}">
                <a16:creationId xmlns:a16="http://schemas.microsoft.com/office/drawing/2014/main" id="{352C9DE6-C08E-451E-AAB1-B54E75C02196}"/>
              </a:ext>
            </a:extLst>
          </p:cNvPr>
          <p:cNvSpPr txBox="1"/>
          <p:nvPr/>
        </p:nvSpPr>
        <p:spPr>
          <a:xfrm>
            <a:off x="5429246" y="3176323"/>
            <a:ext cx="724692" cy="276999"/>
          </a:xfrm>
          <a:prstGeom prst="rect">
            <a:avLst/>
          </a:prstGeom>
          <a:noFill/>
        </p:spPr>
        <p:txBody>
          <a:bodyPr wrap="square" rtlCol="0">
            <a:spAutoFit/>
          </a:bodyPr>
          <a:lstStyle/>
          <a:p>
            <a:pPr algn="ctr"/>
            <a:r>
              <a:rPr lang="en-IN" sz="1200" dirty="0">
                <a:solidFill>
                  <a:srgbClr val="000000"/>
                </a:solidFill>
                <a:latin typeface="Tw Cen MT (Body)"/>
              </a:rPr>
              <a:t>-0.009</a:t>
            </a:r>
          </a:p>
        </p:txBody>
      </p:sp>
    </p:spTree>
    <p:extLst>
      <p:ext uri="{BB962C8B-B14F-4D97-AF65-F5344CB8AC3E}">
        <p14:creationId xmlns:p14="http://schemas.microsoft.com/office/powerpoint/2010/main" val="2704427425"/>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63D5-C493-4AD1-ADED-C21372F328BE}"/>
              </a:ext>
            </a:extLst>
          </p:cNvPr>
          <p:cNvSpPr>
            <a:spLocks noGrp="1"/>
          </p:cNvSpPr>
          <p:nvPr>
            <p:ph type="title"/>
          </p:nvPr>
        </p:nvSpPr>
        <p:spPr>
          <a:xfrm>
            <a:off x="725490" y="222200"/>
            <a:ext cx="9905998" cy="1478570"/>
          </a:xfrm>
        </p:spPr>
        <p:txBody>
          <a:bodyPr>
            <a:normAutofit/>
          </a:bodyPr>
          <a:lstStyle/>
          <a:p>
            <a:pPr algn="ctr"/>
            <a:r>
              <a:rPr lang="en-IN" sz="4000" u="sng" dirty="0"/>
              <a:t>PREDICTOR PLOT CORRELATION</a:t>
            </a:r>
          </a:p>
        </p:txBody>
      </p:sp>
      <p:pic>
        <p:nvPicPr>
          <p:cNvPr id="4" name="Picture 3">
            <a:extLst>
              <a:ext uri="{FF2B5EF4-FFF2-40B4-BE49-F238E27FC236}">
                <a16:creationId xmlns:a16="http://schemas.microsoft.com/office/drawing/2014/main" id="{00C38A56-4F78-4B1D-8DB5-832A2B8EAFF9}"/>
              </a:ext>
            </a:extLst>
          </p:cNvPr>
          <p:cNvPicPr>
            <a:picLocks noChangeAspect="1"/>
          </p:cNvPicPr>
          <p:nvPr/>
        </p:nvPicPr>
        <p:blipFill rotWithShape="1">
          <a:blip r:embed="rId2"/>
          <a:srcRect l="13000" t="15348" r="10625" b="15539"/>
          <a:stretch/>
        </p:blipFill>
        <p:spPr>
          <a:xfrm>
            <a:off x="1490330" y="1920451"/>
            <a:ext cx="9311640" cy="4737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8ED5EC09-58A3-451D-899E-33273D8BF9F1}"/>
              </a:ext>
            </a:extLst>
          </p:cNvPr>
          <p:cNvSpPr txBox="1"/>
          <p:nvPr/>
        </p:nvSpPr>
        <p:spPr>
          <a:xfrm>
            <a:off x="6239037" y="2091960"/>
            <a:ext cx="742511" cy="369332"/>
          </a:xfrm>
          <a:prstGeom prst="rect">
            <a:avLst/>
          </a:prstGeom>
          <a:noFill/>
        </p:spPr>
        <p:txBody>
          <a:bodyPr wrap="none" rtlCol="0">
            <a:spAutoFit/>
          </a:bodyPr>
          <a:lstStyle/>
          <a:p>
            <a:pPr algn="ctr"/>
            <a:r>
              <a:rPr lang="en-US" b="1" dirty="0">
                <a:solidFill>
                  <a:srgbClr val="FFFFFF"/>
                </a:solidFill>
              </a:rPr>
              <a:t>0.685</a:t>
            </a:r>
          </a:p>
        </p:txBody>
      </p:sp>
      <p:sp>
        <p:nvSpPr>
          <p:cNvPr id="5" name="TextBox 4">
            <a:extLst>
              <a:ext uri="{FF2B5EF4-FFF2-40B4-BE49-F238E27FC236}">
                <a16:creationId xmlns:a16="http://schemas.microsoft.com/office/drawing/2014/main" id="{BE40C678-40ED-4B20-A39F-5EDB23A41575}"/>
              </a:ext>
            </a:extLst>
          </p:cNvPr>
          <p:cNvSpPr txBox="1"/>
          <p:nvPr/>
        </p:nvSpPr>
        <p:spPr>
          <a:xfrm>
            <a:off x="6177858" y="2551466"/>
            <a:ext cx="819455" cy="369332"/>
          </a:xfrm>
          <a:prstGeom prst="rect">
            <a:avLst/>
          </a:prstGeom>
          <a:noFill/>
        </p:spPr>
        <p:txBody>
          <a:bodyPr wrap="none" rtlCol="0">
            <a:spAutoFit/>
          </a:bodyPr>
          <a:lstStyle/>
          <a:p>
            <a:pPr algn="ctr"/>
            <a:r>
              <a:rPr lang="en-US" dirty="0">
                <a:solidFill>
                  <a:srgbClr val="FFFFFF"/>
                </a:solidFill>
              </a:rPr>
              <a:t>-0.029</a:t>
            </a:r>
          </a:p>
        </p:txBody>
      </p:sp>
      <p:sp>
        <p:nvSpPr>
          <p:cNvPr id="6" name="TextBox 5">
            <a:extLst>
              <a:ext uri="{FF2B5EF4-FFF2-40B4-BE49-F238E27FC236}">
                <a16:creationId xmlns:a16="http://schemas.microsoft.com/office/drawing/2014/main" id="{58C17B00-C527-4F36-A795-215F6515542F}"/>
              </a:ext>
            </a:extLst>
          </p:cNvPr>
          <p:cNvSpPr txBox="1"/>
          <p:nvPr/>
        </p:nvSpPr>
        <p:spPr>
          <a:xfrm>
            <a:off x="6223094" y="3027754"/>
            <a:ext cx="742511" cy="369332"/>
          </a:xfrm>
          <a:prstGeom prst="rect">
            <a:avLst/>
          </a:prstGeom>
          <a:noFill/>
        </p:spPr>
        <p:txBody>
          <a:bodyPr wrap="none" rtlCol="0">
            <a:spAutoFit/>
          </a:bodyPr>
          <a:lstStyle/>
          <a:p>
            <a:pPr algn="ctr"/>
            <a:r>
              <a:rPr lang="en-US" b="1" dirty="0">
                <a:solidFill>
                  <a:srgbClr val="FFFFFF"/>
                </a:solidFill>
              </a:rPr>
              <a:t>0.592</a:t>
            </a:r>
          </a:p>
        </p:txBody>
      </p:sp>
      <p:sp>
        <p:nvSpPr>
          <p:cNvPr id="7" name="TextBox 6">
            <a:extLst>
              <a:ext uri="{FF2B5EF4-FFF2-40B4-BE49-F238E27FC236}">
                <a16:creationId xmlns:a16="http://schemas.microsoft.com/office/drawing/2014/main" id="{E8B81F2F-CBD6-49D6-8A31-7182B3E20C45}"/>
              </a:ext>
            </a:extLst>
          </p:cNvPr>
          <p:cNvSpPr txBox="1"/>
          <p:nvPr/>
        </p:nvSpPr>
        <p:spPr>
          <a:xfrm>
            <a:off x="6223094" y="3511722"/>
            <a:ext cx="742511" cy="369332"/>
          </a:xfrm>
          <a:prstGeom prst="rect">
            <a:avLst/>
          </a:prstGeom>
          <a:noFill/>
        </p:spPr>
        <p:txBody>
          <a:bodyPr wrap="none" rtlCol="0">
            <a:spAutoFit/>
          </a:bodyPr>
          <a:lstStyle/>
          <a:p>
            <a:pPr algn="ctr"/>
            <a:r>
              <a:rPr lang="en-US" dirty="0">
                <a:solidFill>
                  <a:srgbClr val="FFFFFF"/>
                </a:solidFill>
              </a:rPr>
              <a:t>0.209</a:t>
            </a:r>
          </a:p>
        </p:txBody>
      </p:sp>
      <p:sp>
        <p:nvSpPr>
          <p:cNvPr id="8" name="TextBox 7">
            <a:extLst>
              <a:ext uri="{FF2B5EF4-FFF2-40B4-BE49-F238E27FC236}">
                <a16:creationId xmlns:a16="http://schemas.microsoft.com/office/drawing/2014/main" id="{18EB7E98-CB17-4691-96C5-3B545D7BBE70}"/>
              </a:ext>
            </a:extLst>
          </p:cNvPr>
          <p:cNvSpPr txBox="1"/>
          <p:nvPr/>
        </p:nvSpPr>
        <p:spPr>
          <a:xfrm>
            <a:off x="6146150" y="3972103"/>
            <a:ext cx="819455" cy="369332"/>
          </a:xfrm>
          <a:prstGeom prst="rect">
            <a:avLst/>
          </a:prstGeom>
          <a:noFill/>
        </p:spPr>
        <p:txBody>
          <a:bodyPr wrap="none" rtlCol="0">
            <a:spAutoFit/>
          </a:bodyPr>
          <a:lstStyle/>
          <a:p>
            <a:pPr algn="ctr"/>
            <a:r>
              <a:rPr lang="en-US" dirty="0">
                <a:solidFill>
                  <a:srgbClr val="FFFFFF"/>
                </a:solidFill>
              </a:rPr>
              <a:t>-0.008</a:t>
            </a:r>
          </a:p>
        </p:txBody>
      </p:sp>
      <p:sp>
        <p:nvSpPr>
          <p:cNvPr id="9" name="TextBox 8">
            <a:extLst>
              <a:ext uri="{FF2B5EF4-FFF2-40B4-BE49-F238E27FC236}">
                <a16:creationId xmlns:a16="http://schemas.microsoft.com/office/drawing/2014/main" id="{E82BC879-E6C1-4059-B304-D1B4C78C797A}"/>
              </a:ext>
            </a:extLst>
          </p:cNvPr>
          <p:cNvSpPr txBox="1"/>
          <p:nvPr/>
        </p:nvSpPr>
        <p:spPr>
          <a:xfrm>
            <a:off x="6223094" y="4392579"/>
            <a:ext cx="742511" cy="369332"/>
          </a:xfrm>
          <a:prstGeom prst="rect">
            <a:avLst/>
          </a:prstGeom>
          <a:noFill/>
        </p:spPr>
        <p:txBody>
          <a:bodyPr wrap="none" rtlCol="0">
            <a:spAutoFit/>
          </a:bodyPr>
          <a:lstStyle/>
          <a:p>
            <a:pPr algn="ctr"/>
            <a:r>
              <a:rPr lang="en-US" dirty="0">
                <a:solidFill>
                  <a:srgbClr val="FFFFFF"/>
                </a:solidFill>
              </a:rPr>
              <a:t>0.075</a:t>
            </a:r>
          </a:p>
        </p:txBody>
      </p:sp>
      <p:sp>
        <p:nvSpPr>
          <p:cNvPr id="10" name="TextBox 9">
            <a:extLst>
              <a:ext uri="{FF2B5EF4-FFF2-40B4-BE49-F238E27FC236}">
                <a16:creationId xmlns:a16="http://schemas.microsoft.com/office/drawing/2014/main" id="{AC81A467-3AF2-4147-B142-5AA59E47B69C}"/>
              </a:ext>
            </a:extLst>
          </p:cNvPr>
          <p:cNvSpPr txBox="1"/>
          <p:nvPr/>
        </p:nvSpPr>
        <p:spPr>
          <a:xfrm>
            <a:off x="6223094" y="4888468"/>
            <a:ext cx="742511" cy="369332"/>
          </a:xfrm>
          <a:prstGeom prst="rect">
            <a:avLst/>
          </a:prstGeom>
          <a:noFill/>
        </p:spPr>
        <p:txBody>
          <a:bodyPr wrap="none" rtlCol="0">
            <a:spAutoFit/>
          </a:bodyPr>
          <a:lstStyle/>
          <a:p>
            <a:r>
              <a:rPr lang="en-US" b="1" dirty="0">
                <a:solidFill>
                  <a:srgbClr val="FFFFFF"/>
                </a:solidFill>
              </a:rPr>
              <a:t>0.396</a:t>
            </a:r>
          </a:p>
        </p:txBody>
      </p:sp>
      <p:sp>
        <p:nvSpPr>
          <p:cNvPr id="11" name="TextBox 10">
            <a:extLst>
              <a:ext uri="{FF2B5EF4-FFF2-40B4-BE49-F238E27FC236}">
                <a16:creationId xmlns:a16="http://schemas.microsoft.com/office/drawing/2014/main" id="{770A7EB3-8327-4219-8D1E-1661CBD4DD6A}"/>
              </a:ext>
            </a:extLst>
          </p:cNvPr>
          <p:cNvSpPr txBox="1"/>
          <p:nvPr/>
        </p:nvSpPr>
        <p:spPr>
          <a:xfrm>
            <a:off x="6223094" y="5354547"/>
            <a:ext cx="742511" cy="369332"/>
          </a:xfrm>
          <a:prstGeom prst="rect">
            <a:avLst/>
          </a:prstGeom>
          <a:noFill/>
        </p:spPr>
        <p:txBody>
          <a:bodyPr wrap="none" rtlCol="0">
            <a:spAutoFit/>
          </a:bodyPr>
          <a:lstStyle/>
          <a:p>
            <a:r>
              <a:rPr lang="en-US" dirty="0">
                <a:solidFill>
                  <a:srgbClr val="FFFFFF"/>
                </a:solidFill>
              </a:rPr>
              <a:t>0.056</a:t>
            </a:r>
          </a:p>
        </p:txBody>
      </p:sp>
      <p:pic>
        <p:nvPicPr>
          <p:cNvPr id="13" name="Picture 12">
            <a:extLst>
              <a:ext uri="{FF2B5EF4-FFF2-40B4-BE49-F238E27FC236}">
                <a16:creationId xmlns:a16="http://schemas.microsoft.com/office/drawing/2014/main" id="{608D4CAA-1DF2-43E4-A15F-370A17E4FC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1743" y="326887"/>
            <a:ext cx="1153385" cy="1153385"/>
          </a:xfrm>
          <a:prstGeom prst="rect">
            <a:avLst/>
          </a:prstGeom>
        </p:spPr>
      </p:pic>
    </p:spTree>
    <p:extLst>
      <p:ext uri="{BB962C8B-B14F-4D97-AF65-F5344CB8AC3E}">
        <p14:creationId xmlns:p14="http://schemas.microsoft.com/office/powerpoint/2010/main" val="1992742500"/>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46D9-EF38-4A23-910C-1C1B58AD676A}"/>
              </a:ext>
            </a:extLst>
          </p:cNvPr>
          <p:cNvSpPr>
            <a:spLocks noGrp="1"/>
          </p:cNvSpPr>
          <p:nvPr>
            <p:ph type="title"/>
          </p:nvPr>
        </p:nvSpPr>
        <p:spPr>
          <a:xfrm>
            <a:off x="457200" y="492496"/>
            <a:ext cx="9905998" cy="1015299"/>
          </a:xfrm>
        </p:spPr>
        <p:txBody>
          <a:bodyPr>
            <a:normAutofit/>
          </a:bodyPr>
          <a:lstStyle/>
          <a:p>
            <a:pPr algn="ctr"/>
            <a:r>
              <a:rPr lang="en-IN" sz="4000" u="sng" dirty="0"/>
              <a:t>BOXPLOT OF DEPARTURE DELAY</a:t>
            </a:r>
          </a:p>
        </p:txBody>
      </p:sp>
      <p:pic>
        <p:nvPicPr>
          <p:cNvPr id="4" name="Picture 3">
            <a:extLst>
              <a:ext uri="{FF2B5EF4-FFF2-40B4-BE49-F238E27FC236}">
                <a16:creationId xmlns:a16="http://schemas.microsoft.com/office/drawing/2014/main" id="{D845D4B5-879F-464E-9E37-79AA1C9DDBE4}"/>
              </a:ext>
            </a:extLst>
          </p:cNvPr>
          <p:cNvPicPr>
            <a:picLocks noChangeAspect="1"/>
          </p:cNvPicPr>
          <p:nvPr/>
        </p:nvPicPr>
        <p:blipFill>
          <a:blip r:embed="rId3"/>
          <a:stretch>
            <a:fillRect/>
          </a:stretch>
        </p:blipFill>
        <p:spPr>
          <a:xfrm>
            <a:off x="1301968" y="1560731"/>
            <a:ext cx="6498022" cy="48047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656640C4-3762-42F7-8F83-874ECA394179}"/>
              </a:ext>
            </a:extLst>
          </p:cNvPr>
          <p:cNvSpPr txBox="1"/>
          <p:nvPr/>
        </p:nvSpPr>
        <p:spPr>
          <a:xfrm>
            <a:off x="8395137" y="2393456"/>
            <a:ext cx="2653861" cy="3139321"/>
          </a:xfrm>
          <a:prstGeom prst="rect">
            <a:avLst/>
          </a:prstGeom>
          <a:noFill/>
        </p:spPr>
        <p:txBody>
          <a:bodyPr wrap="square" rtlCol="0">
            <a:spAutoFit/>
          </a:bodyPr>
          <a:lstStyle/>
          <a:p>
            <a:pPr marL="285750" indent="-285750">
              <a:buFont typeface="Arial" panose="020B0604020202020204" pitchFamily="34" charset="0"/>
              <a:buChar char="•"/>
            </a:pPr>
            <a:r>
              <a:rPr lang="en-IN" sz="2200" dirty="0">
                <a:solidFill>
                  <a:srgbClr val="000000"/>
                </a:solidFill>
              </a:rPr>
              <a:t>Minimum = 0</a:t>
            </a:r>
          </a:p>
          <a:p>
            <a:endParaRPr lang="en-IN" sz="2200" dirty="0">
              <a:solidFill>
                <a:srgbClr val="000000"/>
              </a:solidFill>
            </a:endParaRPr>
          </a:p>
          <a:p>
            <a:pPr marL="285750" indent="-285750">
              <a:buFont typeface="Arial" panose="020B0604020202020204" pitchFamily="34" charset="0"/>
              <a:buChar char="•"/>
            </a:pPr>
            <a:r>
              <a:rPr lang="en-IN" sz="2200" dirty="0">
                <a:solidFill>
                  <a:srgbClr val="000000"/>
                </a:solidFill>
              </a:rPr>
              <a:t>1</a:t>
            </a:r>
            <a:r>
              <a:rPr lang="en-IN" sz="2200" baseline="30000" dirty="0">
                <a:solidFill>
                  <a:srgbClr val="000000"/>
                </a:solidFill>
              </a:rPr>
              <a:t>st</a:t>
            </a:r>
            <a:r>
              <a:rPr lang="en-IN" sz="2200" dirty="0">
                <a:solidFill>
                  <a:srgbClr val="000000"/>
                </a:solidFill>
              </a:rPr>
              <a:t> Quartile = 11</a:t>
            </a:r>
          </a:p>
          <a:p>
            <a:endParaRPr lang="en-IN" sz="2200" dirty="0">
              <a:solidFill>
                <a:srgbClr val="000000"/>
              </a:solidFill>
            </a:endParaRPr>
          </a:p>
          <a:p>
            <a:pPr marL="285750" indent="-285750">
              <a:buFont typeface="Arial" panose="020B0604020202020204" pitchFamily="34" charset="0"/>
              <a:buChar char="•"/>
            </a:pPr>
            <a:r>
              <a:rPr lang="en-IN" sz="2200" dirty="0">
                <a:solidFill>
                  <a:srgbClr val="000000"/>
                </a:solidFill>
              </a:rPr>
              <a:t>Median = 55</a:t>
            </a:r>
          </a:p>
          <a:p>
            <a:endParaRPr lang="en-IN" sz="2200" dirty="0">
              <a:solidFill>
                <a:srgbClr val="000000"/>
              </a:solidFill>
            </a:endParaRPr>
          </a:p>
          <a:p>
            <a:pPr marL="285750" indent="-285750">
              <a:buFont typeface="Arial" panose="020B0604020202020204" pitchFamily="34" charset="0"/>
              <a:buChar char="•"/>
            </a:pPr>
            <a:r>
              <a:rPr lang="en-IN" sz="2200" dirty="0">
                <a:solidFill>
                  <a:srgbClr val="000000"/>
                </a:solidFill>
              </a:rPr>
              <a:t>3</a:t>
            </a:r>
            <a:r>
              <a:rPr lang="en-IN" sz="2200" baseline="30000" dirty="0">
                <a:solidFill>
                  <a:srgbClr val="000000"/>
                </a:solidFill>
              </a:rPr>
              <a:t>rd</a:t>
            </a:r>
            <a:r>
              <a:rPr lang="en-IN" sz="2200" dirty="0">
                <a:solidFill>
                  <a:srgbClr val="000000"/>
                </a:solidFill>
              </a:rPr>
              <a:t> Quartile = 161</a:t>
            </a:r>
          </a:p>
          <a:p>
            <a:endParaRPr lang="en-IN" sz="2200" dirty="0">
              <a:solidFill>
                <a:srgbClr val="000000"/>
              </a:solidFill>
            </a:endParaRPr>
          </a:p>
          <a:p>
            <a:pPr marL="285750" indent="-285750">
              <a:buFont typeface="Arial" panose="020B0604020202020204" pitchFamily="34" charset="0"/>
              <a:buChar char="•"/>
            </a:pPr>
            <a:r>
              <a:rPr lang="en-IN" sz="2200" dirty="0">
                <a:solidFill>
                  <a:srgbClr val="000000"/>
                </a:solidFill>
              </a:rPr>
              <a:t>Maximum = 1035</a:t>
            </a:r>
          </a:p>
        </p:txBody>
      </p:sp>
      <p:pic>
        <p:nvPicPr>
          <p:cNvPr id="6" name="Picture 5">
            <a:extLst>
              <a:ext uri="{FF2B5EF4-FFF2-40B4-BE49-F238E27FC236}">
                <a16:creationId xmlns:a16="http://schemas.microsoft.com/office/drawing/2014/main" id="{2677DEA2-0A1E-4C5A-B641-B276DEB33E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634" y="369138"/>
            <a:ext cx="1054325" cy="1054325"/>
          </a:xfrm>
          <a:prstGeom prst="rect">
            <a:avLst/>
          </a:prstGeom>
        </p:spPr>
      </p:pic>
    </p:spTree>
    <p:extLst>
      <p:ext uri="{BB962C8B-B14F-4D97-AF65-F5344CB8AC3E}">
        <p14:creationId xmlns:p14="http://schemas.microsoft.com/office/powerpoint/2010/main" val="2323093628"/>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63D5-C493-4AD1-ADED-C21372F328BE}"/>
              </a:ext>
            </a:extLst>
          </p:cNvPr>
          <p:cNvSpPr>
            <a:spLocks noGrp="1"/>
          </p:cNvSpPr>
          <p:nvPr>
            <p:ph type="title"/>
          </p:nvPr>
        </p:nvSpPr>
        <p:spPr>
          <a:xfrm>
            <a:off x="1143001" y="320282"/>
            <a:ext cx="9905998" cy="1478570"/>
          </a:xfrm>
        </p:spPr>
        <p:txBody>
          <a:bodyPr>
            <a:normAutofit/>
          </a:bodyPr>
          <a:lstStyle/>
          <a:p>
            <a:pPr algn="ctr"/>
            <a:r>
              <a:rPr lang="en-IN" u="sng" dirty="0"/>
              <a:t>FACTORS CONTRIBUTING TO DELAYS</a:t>
            </a:r>
          </a:p>
        </p:txBody>
      </p:sp>
      <p:sp>
        <p:nvSpPr>
          <p:cNvPr id="5" name="Rectangle 1">
            <a:extLst>
              <a:ext uri="{FF2B5EF4-FFF2-40B4-BE49-F238E27FC236}">
                <a16:creationId xmlns:a16="http://schemas.microsoft.com/office/drawing/2014/main" id="{824971A9-A511-4902-A582-FFC2E87F29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srgbClr val="000000"/>
              </a:solidFill>
            </a:endParaRPr>
          </a:p>
        </p:txBody>
      </p:sp>
      <p:graphicFrame>
        <p:nvGraphicFramePr>
          <p:cNvPr id="3" name="Diagram 2">
            <a:extLst>
              <a:ext uri="{FF2B5EF4-FFF2-40B4-BE49-F238E27FC236}">
                <a16:creationId xmlns:a16="http://schemas.microsoft.com/office/drawing/2014/main" id="{F0D6061C-3D9A-4B59-89F7-3E8136638A92}"/>
              </a:ext>
            </a:extLst>
          </p:cNvPr>
          <p:cNvGraphicFramePr/>
          <p:nvPr>
            <p:extLst>
              <p:ext uri="{D42A27DB-BD31-4B8C-83A1-F6EECF244321}">
                <p14:modId xmlns:p14="http://schemas.microsoft.com/office/powerpoint/2010/main" val="628204615"/>
              </p:ext>
            </p:extLst>
          </p:nvPr>
        </p:nvGraphicFramePr>
        <p:xfrm>
          <a:off x="2395483" y="1661934"/>
          <a:ext cx="7962462" cy="457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53353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E49C7BC-3470-4FC2-88CD-E82E3D60DDD7}"/>
              </a:ext>
            </a:extLst>
          </p:cNvPr>
          <p:cNvGraphicFramePr>
            <a:graphicFrameLocks noGrp="1"/>
          </p:cNvGraphicFramePr>
          <p:nvPr>
            <p:ph idx="1"/>
            <p:extLst>
              <p:ext uri="{D42A27DB-BD31-4B8C-83A1-F6EECF244321}">
                <p14:modId xmlns:p14="http://schemas.microsoft.com/office/powerpoint/2010/main" val="224913048"/>
              </p:ext>
            </p:extLst>
          </p:nvPr>
        </p:nvGraphicFramePr>
        <p:xfrm>
          <a:off x="901330" y="0"/>
          <a:ext cx="10450284" cy="6857993"/>
        </p:xfrm>
        <a:graphic>
          <a:graphicData uri="http://schemas.openxmlformats.org/drawingml/2006/table">
            <a:tbl>
              <a:tblPr firstRow="1">
                <a:tableStyleId>{3C2FFA5D-87B4-456A-9821-1D502468CF0F}</a:tableStyleId>
              </a:tblPr>
              <a:tblGrid>
                <a:gridCol w="1741714">
                  <a:extLst>
                    <a:ext uri="{9D8B030D-6E8A-4147-A177-3AD203B41FA5}">
                      <a16:colId xmlns:a16="http://schemas.microsoft.com/office/drawing/2014/main" val="188254417"/>
                    </a:ext>
                  </a:extLst>
                </a:gridCol>
                <a:gridCol w="1741714">
                  <a:extLst>
                    <a:ext uri="{9D8B030D-6E8A-4147-A177-3AD203B41FA5}">
                      <a16:colId xmlns:a16="http://schemas.microsoft.com/office/drawing/2014/main" val="1143664572"/>
                    </a:ext>
                  </a:extLst>
                </a:gridCol>
                <a:gridCol w="1741714">
                  <a:extLst>
                    <a:ext uri="{9D8B030D-6E8A-4147-A177-3AD203B41FA5}">
                      <a16:colId xmlns:a16="http://schemas.microsoft.com/office/drawing/2014/main" val="2966925641"/>
                    </a:ext>
                  </a:extLst>
                </a:gridCol>
                <a:gridCol w="1741714">
                  <a:extLst>
                    <a:ext uri="{9D8B030D-6E8A-4147-A177-3AD203B41FA5}">
                      <a16:colId xmlns:a16="http://schemas.microsoft.com/office/drawing/2014/main" val="3009786172"/>
                    </a:ext>
                  </a:extLst>
                </a:gridCol>
                <a:gridCol w="1741714">
                  <a:extLst>
                    <a:ext uri="{9D8B030D-6E8A-4147-A177-3AD203B41FA5}">
                      <a16:colId xmlns:a16="http://schemas.microsoft.com/office/drawing/2014/main" val="57590040"/>
                    </a:ext>
                  </a:extLst>
                </a:gridCol>
                <a:gridCol w="1741714">
                  <a:extLst>
                    <a:ext uri="{9D8B030D-6E8A-4147-A177-3AD203B41FA5}">
                      <a16:colId xmlns:a16="http://schemas.microsoft.com/office/drawing/2014/main" val="3119198108"/>
                    </a:ext>
                  </a:extLst>
                </a:gridCol>
              </a:tblGrid>
              <a:tr h="360947">
                <a:tc>
                  <a:txBody>
                    <a:bodyPr/>
                    <a:lstStyle/>
                    <a:p>
                      <a:pPr algn="ctr" rtl="0" fontAlgn="ctr">
                        <a:spcBef>
                          <a:spcPts val="0"/>
                        </a:spcBef>
                        <a:spcAft>
                          <a:spcPts val="0"/>
                        </a:spcAft>
                      </a:pPr>
                      <a:br>
                        <a:rPr lang="en-IN" sz="1100" dirty="0">
                          <a:effectLst/>
                        </a:rPr>
                      </a:br>
                      <a:r>
                        <a:rPr lang="en-IN" sz="1100" dirty="0">
                          <a:effectLst/>
                        </a:rPr>
                        <a:t>Carriers</a:t>
                      </a:r>
                      <a:r>
                        <a:rPr lang="en-IN" sz="1100" u="none" strike="noStrike" dirty="0">
                          <a:effectLst/>
                        </a:rPr>
                        <a:t> </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spcBef>
                          <a:spcPts val="0"/>
                        </a:spcBef>
                        <a:spcAft>
                          <a:spcPts val="0"/>
                        </a:spcAft>
                      </a:pPr>
                      <a:r>
                        <a:rPr lang="en-IN" sz="1100" u="none" strike="noStrike" dirty="0">
                          <a:effectLst/>
                        </a:rPr>
                        <a:t>Delays</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spcBef>
                          <a:spcPts val="0"/>
                        </a:spcBef>
                        <a:spcAft>
                          <a:spcPts val="0"/>
                        </a:spcAft>
                      </a:pPr>
                      <a:r>
                        <a:rPr lang="en-IN" sz="1100" u="none" strike="noStrike" dirty="0">
                          <a:effectLst/>
                        </a:rPr>
                        <a:t>Total no. of Flights</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spcBef>
                          <a:spcPts val="0"/>
                        </a:spcBef>
                        <a:spcAft>
                          <a:spcPts val="0"/>
                        </a:spcAft>
                      </a:pPr>
                      <a:r>
                        <a:rPr lang="en-IN" sz="1100" u="none" strike="noStrike" dirty="0">
                          <a:effectLst/>
                        </a:rPr>
                        <a:t>Percentage Delays</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spcBef>
                          <a:spcPts val="0"/>
                        </a:spcBef>
                        <a:spcAft>
                          <a:spcPts val="0"/>
                        </a:spcAft>
                      </a:pPr>
                      <a:r>
                        <a:rPr lang="en-IN" sz="1100" u="none" strike="noStrike" dirty="0">
                          <a:effectLst/>
                        </a:rPr>
                        <a:t>Minimum Delay</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
                        <a:spcBef>
                          <a:spcPts val="0"/>
                        </a:spcBef>
                        <a:spcAft>
                          <a:spcPts val="0"/>
                        </a:spcAft>
                      </a:pPr>
                      <a:r>
                        <a:rPr lang="en-IN" sz="1100" u="none" strike="noStrike" dirty="0">
                          <a:effectLst/>
                        </a:rPr>
                        <a:t>Maximum Delay</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6652884"/>
                  </a:ext>
                </a:extLst>
              </a:tr>
              <a:tr h="360947">
                <a:tc>
                  <a:txBody>
                    <a:bodyPr/>
                    <a:lstStyle/>
                    <a:p>
                      <a:pPr algn="ctr" rtl="0" fontAlgn="b">
                        <a:spcBef>
                          <a:spcPts val="0"/>
                        </a:spcBef>
                        <a:spcAft>
                          <a:spcPts val="0"/>
                        </a:spcAft>
                      </a:pPr>
                      <a:r>
                        <a:rPr lang="en-IN" sz="1100" u="none" strike="noStrike" dirty="0">
                          <a:effectLst/>
                        </a:rPr>
                        <a:t>9E</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r>
                        <a:rPr lang="en-IN" sz="1100" u="none" strike="noStrike">
                          <a:effectLst/>
                        </a:rPr>
                        <a:t>597</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3391</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17.60543</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-19</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867</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8173785"/>
                  </a:ext>
                </a:extLst>
              </a:tr>
              <a:tr h="360947">
                <a:tc>
                  <a:txBody>
                    <a:bodyPr/>
                    <a:lstStyle/>
                    <a:p>
                      <a:pPr algn="ctr" rtl="0" fontAlgn="ctr">
                        <a:spcBef>
                          <a:spcPts val="0"/>
                        </a:spcBef>
                        <a:spcAft>
                          <a:spcPts val="0"/>
                        </a:spcAft>
                      </a:pPr>
                      <a:r>
                        <a:rPr lang="en-IN" sz="1100" u="none" strike="noStrike" dirty="0">
                          <a:effectLst/>
                        </a:rPr>
                        <a:t>AA</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2287</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12705</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18.00079</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-241</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1002</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2804685"/>
                  </a:ext>
                </a:extLst>
              </a:tr>
              <a:tr h="360947">
                <a:tc>
                  <a:txBody>
                    <a:bodyPr/>
                    <a:lstStyle/>
                    <a:p>
                      <a:pPr algn="ctr" rtl="0" fontAlgn="ctr">
                        <a:spcBef>
                          <a:spcPts val="0"/>
                        </a:spcBef>
                        <a:spcAft>
                          <a:spcPts val="0"/>
                        </a:spcAft>
                      </a:pPr>
                      <a:r>
                        <a:rPr lang="en-IN" sz="1100" u="none" strike="noStrike" dirty="0">
                          <a:effectLst/>
                        </a:rPr>
                        <a:t>AS</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378</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3263</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11.58443</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-49</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357</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9062291"/>
                  </a:ext>
                </a:extLst>
              </a:tr>
              <a:tr h="360947">
                <a:tc>
                  <a:txBody>
                    <a:bodyPr/>
                    <a:lstStyle/>
                    <a:p>
                      <a:pPr algn="ctr" rtl="0" fontAlgn="ctr">
                        <a:spcBef>
                          <a:spcPts val="0"/>
                        </a:spcBef>
                        <a:spcAft>
                          <a:spcPts val="0"/>
                        </a:spcAft>
                      </a:pPr>
                      <a:r>
                        <a:rPr lang="en-IN" sz="1100" u="none" strike="noStrike">
                          <a:effectLst/>
                        </a:rPr>
                        <a:t>B6</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1132</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4229</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26.76756</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-23</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524</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0056220"/>
                  </a:ext>
                </a:extLst>
              </a:tr>
              <a:tr h="360947">
                <a:tc>
                  <a:txBody>
                    <a:bodyPr/>
                    <a:lstStyle/>
                    <a:p>
                      <a:pPr algn="ctr" rtl="0" fontAlgn="ctr">
                        <a:spcBef>
                          <a:spcPts val="0"/>
                        </a:spcBef>
                        <a:spcAft>
                          <a:spcPts val="0"/>
                        </a:spcAft>
                      </a:pPr>
                      <a:r>
                        <a:rPr lang="en-IN" sz="1100" u="none" strike="noStrike">
                          <a:effectLst/>
                        </a:rPr>
                        <a:t>DL</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1811</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13093</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13.83182</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-330</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1031</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1963368"/>
                  </a:ext>
                </a:extLst>
              </a:tr>
              <a:tr h="360947">
                <a:tc>
                  <a:txBody>
                    <a:bodyPr/>
                    <a:lstStyle/>
                    <a:p>
                      <a:pPr algn="ctr" rtl="0" fontAlgn="ctr">
                        <a:spcBef>
                          <a:spcPts val="0"/>
                        </a:spcBef>
                        <a:spcAft>
                          <a:spcPts val="0"/>
                        </a:spcAft>
                      </a:pPr>
                      <a:r>
                        <a:rPr lang="en-IN" sz="1100" u="none" strike="noStrike">
                          <a:effectLst/>
                        </a:rPr>
                        <a:t>EV</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470</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2921</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16.09038</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-280</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968</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1184098"/>
                  </a:ext>
                </a:extLst>
              </a:tr>
              <a:tr h="360947">
                <a:tc>
                  <a:txBody>
                    <a:bodyPr/>
                    <a:lstStyle/>
                    <a:p>
                      <a:pPr algn="ctr" rtl="0" fontAlgn="ctr">
                        <a:spcBef>
                          <a:spcPts val="0"/>
                        </a:spcBef>
                        <a:spcAft>
                          <a:spcPts val="0"/>
                        </a:spcAft>
                      </a:pPr>
                      <a:r>
                        <a:rPr lang="en-IN" sz="1100" b="1" u="none" strike="noStrike" dirty="0">
                          <a:solidFill>
                            <a:schemeClr val="tx1"/>
                          </a:solidFill>
                          <a:effectLst/>
                        </a:rPr>
                        <a:t>F9</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spcBef>
                          <a:spcPts val="0"/>
                        </a:spcBef>
                        <a:spcAft>
                          <a:spcPts val="0"/>
                        </a:spcAft>
                      </a:pPr>
                      <a:br>
                        <a:rPr lang="en-IN" sz="1100" b="1" dirty="0">
                          <a:solidFill>
                            <a:schemeClr val="tx1"/>
                          </a:solidFill>
                          <a:effectLst/>
                        </a:rPr>
                      </a:br>
                      <a:r>
                        <a:rPr lang="en-IN" sz="1100" b="1" u="none" strike="noStrike" dirty="0">
                          <a:solidFill>
                            <a:schemeClr val="tx1"/>
                          </a:solidFill>
                          <a:effectLst/>
                        </a:rPr>
                        <a:t>461</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spcBef>
                          <a:spcPts val="0"/>
                        </a:spcBef>
                        <a:spcAft>
                          <a:spcPts val="0"/>
                        </a:spcAft>
                      </a:pPr>
                      <a:br>
                        <a:rPr lang="en-IN" sz="1100" b="1" dirty="0">
                          <a:solidFill>
                            <a:schemeClr val="tx1"/>
                          </a:solidFill>
                          <a:effectLst/>
                        </a:rPr>
                      </a:br>
                      <a:r>
                        <a:rPr lang="en-IN" sz="1100" b="1" u="none" strike="noStrike" dirty="0">
                          <a:solidFill>
                            <a:schemeClr val="tx1"/>
                          </a:solidFill>
                          <a:effectLst/>
                        </a:rPr>
                        <a:t>1601</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spcBef>
                          <a:spcPts val="0"/>
                        </a:spcBef>
                        <a:spcAft>
                          <a:spcPts val="0"/>
                        </a:spcAft>
                      </a:pPr>
                      <a:br>
                        <a:rPr lang="en-IN" sz="1100" b="1" dirty="0">
                          <a:solidFill>
                            <a:schemeClr val="tx1"/>
                          </a:solidFill>
                          <a:effectLst/>
                        </a:rPr>
                      </a:br>
                      <a:r>
                        <a:rPr lang="en-IN" sz="1100" b="1" u="none" strike="noStrike" dirty="0">
                          <a:solidFill>
                            <a:schemeClr val="tx1"/>
                          </a:solidFill>
                          <a:effectLst/>
                        </a:rPr>
                        <a:t>28.7945</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spcBef>
                          <a:spcPts val="0"/>
                        </a:spcBef>
                        <a:spcAft>
                          <a:spcPts val="0"/>
                        </a:spcAft>
                      </a:pPr>
                      <a:br>
                        <a:rPr lang="en-IN" sz="1100" b="1" dirty="0">
                          <a:solidFill>
                            <a:schemeClr val="tx1"/>
                          </a:solidFill>
                          <a:effectLst/>
                        </a:rPr>
                      </a:br>
                      <a:r>
                        <a:rPr lang="en-IN" sz="1100" b="1" u="none" strike="noStrike" dirty="0">
                          <a:solidFill>
                            <a:schemeClr val="tx1"/>
                          </a:solidFill>
                          <a:effectLst/>
                        </a:rPr>
                        <a:t>-25</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spcBef>
                          <a:spcPts val="0"/>
                        </a:spcBef>
                        <a:spcAft>
                          <a:spcPts val="0"/>
                        </a:spcAft>
                      </a:pPr>
                      <a:br>
                        <a:rPr lang="en-IN" sz="1100" b="1" dirty="0">
                          <a:solidFill>
                            <a:schemeClr val="tx1"/>
                          </a:solidFill>
                          <a:effectLst/>
                        </a:rPr>
                      </a:br>
                      <a:r>
                        <a:rPr lang="en-IN" sz="1100" b="1" u="none" strike="noStrike" dirty="0">
                          <a:solidFill>
                            <a:schemeClr val="tx1"/>
                          </a:solidFill>
                          <a:effectLst/>
                        </a:rPr>
                        <a:t>862</a:t>
                      </a:r>
                      <a:endParaRPr lang="en-IN" sz="1100" b="1" dirty="0">
                        <a:solidFill>
                          <a:schemeClr val="tx1"/>
                        </a:solidFill>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1303203"/>
                  </a:ext>
                </a:extLst>
              </a:tr>
              <a:tr h="360947">
                <a:tc>
                  <a:txBody>
                    <a:bodyPr/>
                    <a:lstStyle/>
                    <a:p>
                      <a:pPr algn="ctr" rtl="0" fontAlgn="ctr">
                        <a:spcBef>
                          <a:spcPts val="0"/>
                        </a:spcBef>
                        <a:spcAft>
                          <a:spcPts val="0"/>
                        </a:spcAft>
                      </a:pPr>
                      <a:r>
                        <a:rPr lang="en-IN" sz="1100" u="none" strike="noStrike">
                          <a:effectLst/>
                        </a:rPr>
                        <a:t>G4</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265</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1350</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19.62963</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-27</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480</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042120"/>
                  </a:ext>
                </a:extLst>
              </a:tr>
              <a:tr h="360947">
                <a:tc>
                  <a:txBody>
                    <a:bodyPr/>
                    <a:lstStyle/>
                    <a:p>
                      <a:pPr algn="ctr" rtl="0" fontAlgn="ctr">
                        <a:spcBef>
                          <a:spcPts val="0"/>
                        </a:spcBef>
                        <a:spcAft>
                          <a:spcPts val="0"/>
                        </a:spcAft>
                      </a:pPr>
                      <a:r>
                        <a:rPr lang="en-IN" sz="1100" b="1" u="none" strike="noStrike" dirty="0">
                          <a:effectLst/>
                        </a:rPr>
                        <a:t>HA</a:t>
                      </a:r>
                      <a:endParaRPr lang="en-IN" sz="1100" b="1"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rtl="0" fontAlgn="ctr">
                        <a:spcBef>
                          <a:spcPts val="0"/>
                        </a:spcBef>
                        <a:spcAft>
                          <a:spcPts val="0"/>
                        </a:spcAft>
                      </a:pPr>
                      <a:br>
                        <a:rPr lang="en-IN" sz="1100" b="1" dirty="0">
                          <a:effectLst/>
                        </a:rPr>
                      </a:br>
                      <a:r>
                        <a:rPr lang="en-IN" sz="1100" b="1" u="none" strike="noStrike" dirty="0">
                          <a:effectLst/>
                        </a:rPr>
                        <a:t>83</a:t>
                      </a:r>
                      <a:endParaRPr lang="en-IN" sz="1100" b="1"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rtl="0" fontAlgn="ctr">
                        <a:spcBef>
                          <a:spcPts val="0"/>
                        </a:spcBef>
                        <a:spcAft>
                          <a:spcPts val="0"/>
                        </a:spcAft>
                      </a:pPr>
                      <a:br>
                        <a:rPr lang="en-IN" sz="1100" b="1" dirty="0">
                          <a:effectLst/>
                        </a:rPr>
                      </a:br>
                      <a:r>
                        <a:rPr lang="en-IN" sz="1100" b="1" u="none" strike="noStrike" dirty="0">
                          <a:effectLst/>
                        </a:rPr>
                        <a:t>1219</a:t>
                      </a:r>
                      <a:endParaRPr lang="en-IN" sz="1100" b="1"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rtl="0" fontAlgn="ctr">
                        <a:spcBef>
                          <a:spcPts val="0"/>
                        </a:spcBef>
                        <a:spcAft>
                          <a:spcPts val="0"/>
                        </a:spcAft>
                      </a:pPr>
                      <a:br>
                        <a:rPr lang="en-IN" sz="1100" b="1" dirty="0">
                          <a:effectLst/>
                        </a:rPr>
                      </a:br>
                      <a:r>
                        <a:rPr lang="en-IN" sz="1100" b="1" u="none" strike="noStrike" dirty="0">
                          <a:effectLst/>
                        </a:rPr>
                        <a:t>6.80886</a:t>
                      </a:r>
                      <a:endParaRPr lang="en-IN" sz="1100" b="1"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rtl="0" fontAlgn="ctr">
                        <a:spcBef>
                          <a:spcPts val="0"/>
                        </a:spcBef>
                        <a:spcAft>
                          <a:spcPts val="0"/>
                        </a:spcAft>
                      </a:pPr>
                      <a:br>
                        <a:rPr lang="en-IN" sz="1100" b="1" dirty="0">
                          <a:effectLst/>
                        </a:rPr>
                      </a:br>
                      <a:r>
                        <a:rPr lang="en-IN" sz="1100" b="1" u="none" strike="noStrike" dirty="0">
                          <a:effectLst/>
                        </a:rPr>
                        <a:t>-17</a:t>
                      </a:r>
                      <a:endParaRPr lang="en-IN" sz="1100" b="1"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rtl="0" fontAlgn="ctr">
                        <a:spcBef>
                          <a:spcPts val="0"/>
                        </a:spcBef>
                        <a:spcAft>
                          <a:spcPts val="0"/>
                        </a:spcAft>
                      </a:pPr>
                      <a:br>
                        <a:rPr lang="en-IN" sz="1100" b="1" dirty="0">
                          <a:effectLst/>
                        </a:rPr>
                      </a:br>
                      <a:r>
                        <a:rPr lang="en-IN" sz="1100" b="1" u="none" strike="noStrike" dirty="0">
                          <a:effectLst/>
                        </a:rPr>
                        <a:t>415</a:t>
                      </a:r>
                      <a:endParaRPr lang="en-IN" sz="1100" b="1"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939293688"/>
                  </a:ext>
                </a:extLst>
              </a:tr>
              <a:tr h="360947">
                <a:tc>
                  <a:txBody>
                    <a:bodyPr/>
                    <a:lstStyle/>
                    <a:p>
                      <a:pPr algn="ctr" rtl="0" fontAlgn="ctr">
                        <a:spcBef>
                          <a:spcPts val="0"/>
                        </a:spcBef>
                        <a:spcAft>
                          <a:spcPts val="0"/>
                        </a:spcAft>
                      </a:pPr>
                      <a:r>
                        <a:rPr lang="en-IN" sz="1100" u="none" strike="noStrike">
                          <a:effectLst/>
                        </a:rPr>
                        <a:t>MQ</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727</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4117</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17.65849</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-23</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827</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904633"/>
                  </a:ext>
                </a:extLst>
              </a:tr>
              <a:tr h="360947">
                <a:tc>
                  <a:txBody>
                    <a:bodyPr/>
                    <a:lstStyle/>
                    <a:p>
                      <a:pPr algn="ctr" rtl="0" fontAlgn="ctr">
                        <a:spcBef>
                          <a:spcPts val="0"/>
                        </a:spcBef>
                        <a:spcAft>
                          <a:spcPts val="0"/>
                        </a:spcAft>
                      </a:pPr>
                      <a:r>
                        <a:rPr lang="en-IN" sz="1100" u="none" strike="noStrike">
                          <a:effectLst/>
                        </a:rPr>
                        <a:t>NK</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398</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2373</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16.77202</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-264</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955</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8741837"/>
                  </a:ext>
                </a:extLst>
              </a:tr>
              <a:tr h="360947">
                <a:tc>
                  <a:txBody>
                    <a:bodyPr/>
                    <a:lstStyle/>
                    <a:p>
                      <a:pPr algn="ctr" rtl="0" fontAlgn="ctr">
                        <a:spcBef>
                          <a:spcPts val="0"/>
                        </a:spcBef>
                        <a:spcAft>
                          <a:spcPts val="0"/>
                        </a:spcAft>
                      </a:pPr>
                      <a:r>
                        <a:rPr lang="en-IN" sz="1100" u="none" strike="noStrike">
                          <a:effectLst/>
                        </a:rPr>
                        <a:t>OH</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746</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3854</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19.35651</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-29</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452</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3535549"/>
                  </a:ext>
                </a:extLst>
              </a:tr>
              <a:tr h="360947">
                <a:tc>
                  <a:txBody>
                    <a:bodyPr/>
                    <a:lstStyle/>
                    <a:p>
                      <a:pPr algn="ctr" rtl="0" fontAlgn="ctr">
                        <a:spcBef>
                          <a:spcPts val="0"/>
                        </a:spcBef>
                        <a:spcAft>
                          <a:spcPts val="0"/>
                        </a:spcAft>
                      </a:pPr>
                      <a:r>
                        <a:rPr lang="en-IN" sz="1100" u="none" strike="noStrike">
                          <a:effectLst/>
                        </a:rPr>
                        <a:t>OO</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1636</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10824</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15.11456</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-304</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1035</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2213104"/>
                  </a:ext>
                </a:extLst>
              </a:tr>
              <a:tr h="360947">
                <a:tc>
                  <a:txBody>
                    <a:bodyPr/>
                    <a:lstStyle/>
                    <a:p>
                      <a:pPr algn="ctr" rtl="0" fontAlgn="ctr">
                        <a:spcBef>
                          <a:spcPts val="0"/>
                        </a:spcBef>
                        <a:spcAft>
                          <a:spcPts val="0"/>
                        </a:spcAft>
                      </a:pPr>
                      <a:r>
                        <a:rPr lang="en-IN" sz="1100" u="none" strike="noStrike">
                          <a:effectLst/>
                        </a:rPr>
                        <a:t>UA</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1386</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8631</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16.05839</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-390</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974</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07350"/>
                  </a:ext>
                </a:extLst>
              </a:tr>
              <a:tr h="360947">
                <a:tc>
                  <a:txBody>
                    <a:bodyPr/>
                    <a:lstStyle/>
                    <a:p>
                      <a:pPr algn="ctr" rtl="0" fontAlgn="ctr">
                        <a:spcBef>
                          <a:spcPts val="0"/>
                        </a:spcBef>
                        <a:spcAft>
                          <a:spcPts val="0"/>
                        </a:spcAft>
                      </a:pPr>
                      <a:r>
                        <a:rPr lang="en-IN" sz="1100" u="none" strike="noStrike">
                          <a:effectLst/>
                        </a:rPr>
                        <a:t>VX</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44</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279</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15.77061</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-17</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230</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3218856"/>
                  </a:ext>
                </a:extLst>
              </a:tr>
              <a:tr h="360947">
                <a:tc>
                  <a:txBody>
                    <a:bodyPr/>
                    <a:lstStyle/>
                    <a:p>
                      <a:pPr algn="ctr" rtl="0" fontAlgn="ctr">
                        <a:spcBef>
                          <a:spcPts val="0"/>
                        </a:spcBef>
                        <a:spcAft>
                          <a:spcPts val="0"/>
                        </a:spcAft>
                      </a:pPr>
                      <a:r>
                        <a:rPr lang="en-IN" sz="1100" u="none" strike="noStrike">
                          <a:effectLst/>
                        </a:rPr>
                        <a:t>WN</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3949</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18656</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21.16745</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-12</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440</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196712"/>
                  </a:ext>
                </a:extLst>
              </a:tr>
              <a:tr h="360947">
                <a:tc>
                  <a:txBody>
                    <a:bodyPr/>
                    <a:lstStyle/>
                    <a:p>
                      <a:pPr algn="ctr" rtl="0" fontAlgn="ctr">
                        <a:spcBef>
                          <a:spcPts val="0"/>
                        </a:spcBef>
                        <a:spcAft>
                          <a:spcPts val="0"/>
                        </a:spcAft>
                      </a:pPr>
                      <a:r>
                        <a:rPr lang="en-IN" sz="1100" u="none" strike="noStrike">
                          <a:effectLst/>
                        </a:rPr>
                        <a:t>YV</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502</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2983</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16.8287</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-342</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1011</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0968478"/>
                  </a:ext>
                </a:extLst>
              </a:tr>
              <a:tr h="360947">
                <a:tc>
                  <a:txBody>
                    <a:bodyPr/>
                    <a:lstStyle/>
                    <a:p>
                      <a:pPr algn="ctr" rtl="0" fontAlgn="ctr">
                        <a:spcBef>
                          <a:spcPts val="0"/>
                        </a:spcBef>
                        <a:spcAft>
                          <a:spcPts val="0"/>
                        </a:spcAft>
                      </a:pPr>
                      <a:r>
                        <a:rPr lang="en-IN" sz="1100" u="none" strike="noStrike" dirty="0">
                          <a:effectLst/>
                        </a:rPr>
                        <a:t>YX</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701</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4501</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a:effectLst/>
                        </a:rPr>
                      </a:br>
                      <a:r>
                        <a:rPr lang="en-IN" sz="1100" u="none" strike="noStrike">
                          <a:effectLst/>
                        </a:rPr>
                        <a:t>15.57432</a:t>
                      </a:r>
                      <a:endParaRPr lang="en-IN" sz="110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-19</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0"/>
                        </a:spcBef>
                        <a:spcAft>
                          <a:spcPts val="0"/>
                        </a:spcAft>
                      </a:pPr>
                      <a:br>
                        <a:rPr lang="en-IN" sz="1100" dirty="0">
                          <a:effectLst/>
                        </a:rPr>
                      </a:br>
                      <a:r>
                        <a:rPr lang="en-IN" sz="1100" u="none" strike="noStrike" dirty="0">
                          <a:effectLst/>
                        </a:rPr>
                        <a:t>745</a:t>
                      </a:r>
                      <a:endParaRPr lang="en-IN" sz="1100" dirty="0">
                        <a:effectLst/>
                        <a:latin typeface="Times New Roman" panose="02020603050405020304" pitchFamily="18" charset="0"/>
                        <a:cs typeface="Times New Roman" panose="02020603050405020304" pitchFamily="18" charset="0"/>
                      </a:endParaRPr>
                    </a:p>
                  </a:txBody>
                  <a:tcPr marL="4070" marR="4070" marT="4070" marB="1953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9570454"/>
                  </a:ext>
                </a:extLst>
              </a:tr>
            </a:tbl>
          </a:graphicData>
        </a:graphic>
      </p:graphicFrame>
    </p:spTree>
    <p:extLst>
      <p:ext uri="{BB962C8B-B14F-4D97-AF65-F5344CB8AC3E}">
        <p14:creationId xmlns:p14="http://schemas.microsoft.com/office/powerpoint/2010/main" val="490510029"/>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682" y="744584"/>
            <a:ext cx="9893935" cy="5354814"/>
          </a:xfrm>
          <a:prstGeom prst="rect">
            <a:avLst/>
          </a:prstGeom>
          <a:ln w="28575">
            <a:solidFill>
              <a:schemeClr val="tx1"/>
            </a:solidFill>
          </a:ln>
        </p:spPr>
      </p:pic>
    </p:spTree>
    <p:extLst>
      <p:ext uri="{BB962C8B-B14F-4D97-AF65-F5344CB8AC3E}">
        <p14:creationId xmlns:p14="http://schemas.microsoft.com/office/powerpoint/2010/main" val="4103249941"/>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03E8A-AD73-49E2-B805-89B3B587A4F8}"/>
              </a:ext>
            </a:extLst>
          </p:cNvPr>
          <p:cNvSpPr>
            <a:spLocks noGrp="1"/>
          </p:cNvSpPr>
          <p:nvPr>
            <p:ph type="title"/>
          </p:nvPr>
        </p:nvSpPr>
        <p:spPr>
          <a:xfrm>
            <a:off x="1143001" y="646112"/>
            <a:ext cx="9905998" cy="1182688"/>
          </a:xfrm>
        </p:spPr>
        <p:txBody>
          <a:bodyPr>
            <a:normAutofit/>
          </a:bodyPr>
          <a:lstStyle/>
          <a:p>
            <a:pPr algn="ctr"/>
            <a:r>
              <a:rPr lang="en-IN" u="sng" dirty="0"/>
              <a:t>MULTIPLE LINEAR REGRESSION</a:t>
            </a:r>
          </a:p>
        </p:txBody>
      </p:sp>
      <p:sp>
        <p:nvSpPr>
          <p:cNvPr id="3" name="Content Placeholder 2">
            <a:extLst>
              <a:ext uri="{FF2B5EF4-FFF2-40B4-BE49-F238E27FC236}">
                <a16:creationId xmlns:a16="http://schemas.microsoft.com/office/drawing/2014/main" id="{F6900309-543E-4038-A409-A093E819BD73}"/>
              </a:ext>
            </a:extLst>
          </p:cNvPr>
          <p:cNvSpPr>
            <a:spLocks noGrp="1"/>
          </p:cNvSpPr>
          <p:nvPr>
            <p:ph idx="1"/>
          </p:nvPr>
        </p:nvSpPr>
        <p:spPr>
          <a:xfrm>
            <a:off x="838200" y="1844040"/>
            <a:ext cx="10209211" cy="4099560"/>
          </a:xfrm>
        </p:spPr>
        <p:txBody>
          <a:bodyPr>
            <a:normAutofit/>
          </a:bodyPr>
          <a:lstStyle/>
          <a:p>
            <a:pPr>
              <a:lnSpc>
                <a:spcPct val="150000"/>
              </a:lnSpc>
            </a:pPr>
            <a:r>
              <a:rPr lang="en-IN" dirty="0"/>
              <a:t>An MLR model is a straight forward approach for predicting a quantitative response Y based on multiple predictor variables.</a:t>
            </a:r>
          </a:p>
          <a:p>
            <a:pPr>
              <a:lnSpc>
                <a:spcPct val="150000"/>
              </a:lnSpc>
            </a:pPr>
            <a:r>
              <a:rPr lang="en-IN" dirty="0"/>
              <a:t>A predictive model using MLR is developed on the training data. </a:t>
            </a:r>
          </a:p>
          <a:p>
            <a:pPr>
              <a:lnSpc>
                <a:spcPct val="150000"/>
              </a:lnSpc>
            </a:pPr>
            <a:r>
              <a:rPr lang="en-IN" dirty="0"/>
              <a:t>It was observed that all the variables except SECURITY_DELAY were </a:t>
            </a:r>
          </a:p>
          <a:p>
            <a:pPr marL="0" indent="0">
              <a:lnSpc>
                <a:spcPct val="150000"/>
              </a:lnSpc>
              <a:buNone/>
            </a:pPr>
            <a:r>
              <a:rPr lang="en-IN" dirty="0"/>
              <a:t>significant with an Adjusted R-square of 0.9578.</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4035" y="4273728"/>
            <a:ext cx="2296886" cy="2296886"/>
          </a:xfrm>
          <a:prstGeom prst="rect">
            <a:avLst/>
          </a:prstGeom>
        </p:spPr>
      </p:pic>
      <p:pic>
        <p:nvPicPr>
          <p:cNvPr id="3076"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2203" y="84843"/>
            <a:ext cx="1632994" cy="163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90000"/>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3852-D1C2-4D76-B680-A28CFB7728C8}"/>
              </a:ext>
            </a:extLst>
          </p:cNvPr>
          <p:cNvSpPr>
            <a:spLocks noGrp="1"/>
          </p:cNvSpPr>
          <p:nvPr>
            <p:ph type="title"/>
          </p:nvPr>
        </p:nvSpPr>
        <p:spPr>
          <a:xfrm>
            <a:off x="1143001" y="142110"/>
            <a:ext cx="9905998" cy="1478570"/>
          </a:xfrm>
        </p:spPr>
        <p:txBody>
          <a:bodyPr/>
          <a:lstStyle/>
          <a:p>
            <a:pPr algn="ctr"/>
            <a:r>
              <a:rPr lang="en-IN" u="sng" dirty="0"/>
              <a:t>MULTIPLE LINEAR REGRESSION</a:t>
            </a:r>
            <a:endParaRPr lang="en-IN" dirty="0"/>
          </a:p>
        </p:txBody>
      </p:sp>
      <p:sp>
        <p:nvSpPr>
          <p:cNvPr id="4" name="Rectangle 1">
            <a:extLst>
              <a:ext uri="{FF2B5EF4-FFF2-40B4-BE49-F238E27FC236}">
                <a16:creationId xmlns:a16="http://schemas.microsoft.com/office/drawing/2014/main" id="{4186C9F2-B8EE-479D-A0D4-C2DDAD3405A5}"/>
              </a:ext>
            </a:extLst>
          </p:cNvPr>
          <p:cNvSpPr>
            <a:spLocks noChangeArrowheads="1"/>
          </p:cNvSpPr>
          <p:nvPr/>
        </p:nvSpPr>
        <p:spPr bwMode="auto">
          <a:xfrm>
            <a:off x="1143001" y="1663621"/>
            <a:ext cx="10601960" cy="10156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b="1" dirty="0">
                <a:solidFill>
                  <a:schemeClr val="tx2">
                    <a:lumMod val="75000"/>
                  </a:schemeClr>
                </a:solidFill>
                <a:latin typeface="Tw Cen MT(Body)"/>
                <a:cs typeface="Times New Roman" panose="02020603050405020304" pitchFamily="18" charset="0"/>
              </a:rPr>
              <a:t>DEP_DELAY = 14.4028 + (0.0014)*DISTANCE + (0.5634)*NAS_DELAY +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b="1" dirty="0">
                <a:solidFill>
                  <a:schemeClr val="tx2">
                    <a:lumMod val="75000"/>
                  </a:schemeClr>
                </a:solidFill>
                <a:latin typeface="Tw Cen MT(Body)"/>
                <a:cs typeface="Times New Roman" panose="02020603050405020304" pitchFamily="18" charset="0"/>
              </a:rPr>
              <a:t>(-0.5250)*TAXI_OUT + (0.9975)*CARRIER_DELAY + (0.1595)*SECURITY DELAY +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b="1" dirty="0">
                <a:solidFill>
                  <a:schemeClr val="tx2">
                    <a:lumMod val="75000"/>
                  </a:schemeClr>
                </a:solidFill>
                <a:latin typeface="Tw Cen MT(Body)"/>
                <a:cs typeface="Times New Roman" panose="02020603050405020304" pitchFamily="18" charset="0"/>
              </a:rPr>
              <a:t>(-0.4702)TAXI_IN + (0.5652)*WEATHER_DELAY + (1.0112)*LATE_AIRCRAFT_DELAY</a:t>
            </a:r>
            <a:endParaRPr kumimoji="0" lang="en-US" altLang="en-US" sz="2000" b="0" i="0" u="none" strike="noStrike" cap="none" normalizeH="0" baseline="0" dirty="0">
              <a:ln>
                <a:noFill/>
              </a:ln>
              <a:solidFill>
                <a:schemeClr val="tx1"/>
              </a:solidFill>
              <a:effectLst/>
              <a:latin typeface="Tw Cen MT(Body)"/>
              <a:cs typeface="Times New Roman" panose="02020603050405020304" pitchFamily="18" charset="0"/>
            </a:endParaRPr>
          </a:p>
        </p:txBody>
      </p:sp>
      <p:pic>
        <p:nvPicPr>
          <p:cNvPr id="5122" name="Picture 2" descr="https://lh3.googleusercontent.com/us0NDefgAqyDqIhbD0RDCz3CJuLoFdEqhmyu01tyl7Ov-Wd0v9Py_OYqKiNNEldqDYXwCDBC3YWqeW0UoHnYAYzWGMozHTTijKwXGIjMN06_c0kRT0TUuY5HqtsYZMUr81wHskW1CUu65PHy1g">
            <a:extLst>
              <a:ext uri="{FF2B5EF4-FFF2-40B4-BE49-F238E27FC236}">
                <a16:creationId xmlns:a16="http://schemas.microsoft.com/office/drawing/2014/main" id="{AEB0FE55-3597-4A37-96A4-86C42FF79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008" r="51042" b="11271"/>
          <a:stretch/>
        </p:blipFill>
        <p:spPr bwMode="auto">
          <a:xfrm>
            <a:off x="6871061" y="2941554"/>
            <a:ext cx="4704081" cy="3706467"/>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731554" y="3587931"/>
            <a:ext cx="4447178" cy="2238863"/>
            <a:chOff x="1731554" y="3587931"/>
            <a:chExt cx="4447178" cy="2238863"/>
          </a:xfrm>
        </p:grpSpPr>
        <p:graphicFrame>
          <p:nvGraphicFramePr>
            <p:cNvPr id="8" name="Diagram 7"/>
            <p:cNvGraphicFramePr/>
            <p:nvPr>
              <p:extLst>
                <p:ext uri="{D42A27DB-BD31-4B8C-83A1-F6EECF244321}">
                  <p14:modId xmlns:p14="http://schemas.microsoft.com/office/powerpoint/2010/main" val="3550883110"/>
                </p:ext>
              </p:extLst>
            </p:nvPr>
          </p:nvGraphicFramePr>
          <p:xfrm>
            <a:off x="1731554" y="3587931"/>
            <a:ext cx="4447178" cy="223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3546950" y="4045131"/>
              <a:ext cx="1645920" cy="1323439"/>
            </a:xfrm>
            <a:prstGeom prst="rect">
              <a:avLst/>
            </a:prstGeom>
            <a:noFill/>
          </p:spPr>
          <p:txBody>
            <a:bodyPr wrap="square" rtlCol="0">
              <a:spAutoFit/>
            </a:bodyPr>
            <a:lstStyle/>
            <a:p>
              <a:pPr algn="ctr"/>
              <a:r>
                <a:rPr lang="en-IN" sz="4000" dirty="0"/>
                <a:t>13.62 minutes</a:t>
              </a:r>
            </a:p>
          </p:txBody>
        </p:sp>
      </p:grpSp>
    </p:spTree>
    <p:extLst>
      <p:ext uri="{BB962C8B-B14F-4D97-AF65-F5344CB8AC3E}">
        <p14:creationId xmlns:p14="http://schemas.microsoft.com/office/powerpoint/2010/main" val="322270620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C37C-A504-454A-816A-FC8B59D435C1}"/>
              </a:ext>
            </a:extLst>
          </p:cNvPr>
          <p:cNvSpPr>
            <a:spLocks noGrp="1"/>
          </p:cNvSpPr>
          <p:nvPr>
            <p:ph type="title"/>
          </p:nvPr>
        </p:nvSpPr>
        <p:spPr>
          <a:xfrm>
            <a:off x="554673" y="214513"/>
            <a:ext cx="9905998" cy="1478570"/>
          </a:xfrm>
        </p:spPr>
        <p:txBody>
          <a:bodyPr>
            <a:normAutofit/>
          </a:bodyPr>
          <a:lstStyle/>
          <a:p>
            <a:pPr algn="ctr"/>
            <a:r>
              <a:rPr lang="en-US" u="sng" dirty="0"/>
              <a:t>INTRODUCTION TO THE AVIATION INDUSTRY</a:t>
            </a:r>
            <a:endParaRPr lang="en-IN" u="sng" dirty="0"/>
          </a:p>
        </p:txBody>
      </p:sp>
      <p:sp>
        <p:nvSpPr>
          <p:cNvPr id="3" name="Content Placeholder 2">
            <a:extLst>
              <a:ext uri="{FF2B5EF4-FFF2-40B4-BE49-F238E27FC236}">
                <a16:creationId xmlns:a16="http://schemas.microsoft.com/office/drawing/2014/main" id="{723B58AD-7D56-4A4F-92E1-97BA1DC55DBD}"/>
              </a:ext>
            </a:extLst>
          </p:cNvPr>
          <p:cNvSpPr>
            <a:spLocks noGrp="1"/>
          </p:cNvSpPr>
          <p:nvPr>
            <p:ph idx="1"/>
          </p:nvPr>
        </p:nvSpPr>
        <p:spPr>
          <a:xfrm>
            <a:off x="1141413" y="1914206"/>
            <a:ext cx="9557067" cy="4280854"/>
          </a:xfrm>
        </p:spPr>
        <p:txBody>
          <a:bodyPr>
            <a:normAutofit/>
          </a:bodyPr>
          <a:lstStyle/>
          <a:p>
            <a:pPr fontAlgn="base"/>
            <a:r>
              <a:rPr lang="en-US" dirty="0"/>
              <a:t>Airlines lost a collective 20.2 million minutes due to delays, as planes were held at gates for 25 million minutes.</a:t>
            </a:r>
          </a:p>
          <a:p>
            <a:pPr marL="0" indent="0" fontAlgn="base">
              <a:buNone/>
            </a:pPr>
            <a:endParaRPr lang="en-US" dirty="0"/>
          </a:p>
          <a:p>
            <a:pPr fontAlgn="base"/>
            <a:r>
              <a:rPr lang="en-US" dirty="0"/>
              <a:t>The Federal Aviation Administration (FAA) estimates that commercial aviation delays cost airlines more than $3 billion per year.</a:t>
            </a:r>
          </a:p>
          <a:p>
            <a:pPr marL="0" indent="0" fontAlgn="base">
              <a:buNone/>
            </a:pPr>
            <a:endParaRPr lang="en-US" dirty="0"/>
          </a:p>
          <a:p>
            <a:pPr fontAlgn="base"/>
            <a:r>
              <a:rPr lang="en-US" dirty="0"/>
              <a:t>According to the Bureau of Transportation Statistics (BTS), the total percentage of flight delays in the US in 2018 were 18.75%.</a:t>
            </a:r>
          </a:p>
        </p:txBody>
      </p:sp>
      <p:pic>
        <p:nvPicPr>
          <p:cNvPr id="5" name="Picture 4">
            <a:extLst>
              <a:ext uri="{FF2B5EF4-FFF2-40B4-BE49-F238E27FC236}">
                <a16:creationId xmlns:a16="http://schemas.microsoft.com/office/drawing/2014/main" id="{A1BECBB0-C1A3-48E2-A9C2-D58A942458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1547" y="214513"/>
            <a:ext cx="1338248" cy="1338248"/>
          </a:xfrm>
          <a:prstGeom prst="rect">
            <a:avLst/>
          </a:prstGeom>
        </p:spPr>
      </p:pic>
    </p:spTree>
    <p:extLst>
      <p:ext uri="{BB962C8B-B14F-4D97-AF65-F5344CB8AC3E}">
        <p14:creationId xmlns:p14="http://schemas.microsoft.com/office/powerpoint/2010/main" val="3591916709"/>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76B77-C7A2-49FF-9123-34F01EF33583}"/>
              </a:ext>
            </a:extLst>
          </p:cNvPr>
          <p:cNvSpPr>
            <a:spLocks noGrp="1"/>
          </p:cNvSpPr>
          <p:nvPr>
            <p:ph idx="1"/>
          </p:nvPr>
        </p:nvSpPr>
        <p:spPr>
          <a:xfrm>
            <a:off x="1023844" y="2148784"/>
            <a:ext cx="9905999" cy="2322513"/>
          </a:xfrm>
        </p:spPr>
        <p:txBody>
          <a:bodyPr>
            <a:normAutofit/>
          </a:bodyPr>
          <a:lstStyle/>
          <a:p>
            <a:pPr fontAlgn="base"/>
            <a:r>
              <a:rPr lang="en-US" sz="2200" b="1" dirty="0"/>
              <a:t>Stepwise selection</a:t>
            </a:r>
            <a:r>
              <a:rPr lang="en-US" sz="2200" dirty="0"/>
              <a:t> (or sequential replacement), is a combination of forward and backward selections. </a:t>
            </a:r>
            <a:endParaRPr lang="en-US" sz="2200" b="1" dirty="0"/>
          </a:p>
          <a:p>
            <a:pPr fontAlgn="base"/>
            <a:r>
              <a:rPr lang="en-US" sz="2200" dirty="0"/>
              <a:t>stepAIC() function was used in R.</a:t>
            </a:r>
          </a:p>
          <a:p>
            <a:pPr fontAlgn="base"/>
            <a:r>
              <a:rPr lang="en-US" sz="2200" dirty="0"/>
              <a:t>It gave the same results as the multiple linear regression model.</a:t>
            </a:r>
          </a:p>
          <a:p>
            <a:pPr marL="0" indent="0">
              <a:buNone/>
            </a:pPr>
            <a:endParaRPr lang="en-IN" sz="2200" dirty="0"/>
          </a:p>
        </p:txBody>
      </p:sp>
      <p:sp>
        <p:nvSpPr>
          <p:cNvPr id="4" name="Title 1">
            <a:extLst>
              <a:ext uri="{FF2B5EF4-FFF2-40B4-BE49-F238E27FC236}">
                <a16:creationId xmlns:a16="http://schemas.microsoft.com/office/drawing/2014/main" id="{4F9D04D8-0C20-41D7-BE88-88B2C0B89BA9}"/>
              </a:ext>
            </a:extLst>
          </p:cNvPr>
          <p:cNvSpPr>
            <a:spLocks noGrp="1"/>
          </p:cNvSpPr>
          <p:nvPr>
            <p:ph type="title"/>
          </p:nvPr>
        </p:nvSpPr>
        <p:spPr>
          <a:xfrm>
            <a:off x="1141411" y="672916"/>
            <a:ext cx="9905998" cy="1478570"/>
          </a:xfrm>
        </p:spPr>
        <p:txBody>
          <a:bodyPr>
            <a:normAutofit/>
          </a:bodyPr>
          <a:lstStyle/>
          <a:p>
            <a:pPr algn="ctr"/>
            <a:r>
              <a:rPr lang="en-IN" u="sng" dirty="0"/>
              <a:t>STEPWISE SELECTION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284" y="825135"/>
            <a:ext cx="927465" cy="927465"/>
          </a:xfrm>
          <a:prstGeom prst="rect">
            <a:avLst/>
          </a:prstGeom>
        </p:spPr>
      </p:pic>
      <p:pic>
        <p:nvPicPr>
          <p:cNvPr id="5" name="Picture 4"/>
          <p:cNvPicPr>
            <a:picLocks noChangeAspect="1"/>
          </p:cNvPicPr>
          <p:nvPr/>
        </p:nvPicPr>
        <p:blipFill rotWithShape="1">
          <a:blip r:embed="rId3" cstate="print">
            <a:clrChange>
              <a:clrFrom>
                <a:srgbClr val="F9F8F6"/>
              </a:clrFrom>
              <a:clrTo>
                <a:srgbClr val="F9F8F6">
                  <a:alpha val="0"/>
                </a:srgbClr>
              </a:clrTo>
            </a:clrChange>
            <a:extLst>
              <a:ext uri="{28A0092B-C50C-407E-A947-70E740481C1C}">
                <a14:useLocalDpi xmlns:a14="http://schemas.microsoft.com/office/drawing/2010/main" val="0"/>
              </a:ext>
            </a:extLst>
          </a:blip>
          <a:srcRect r="10467"/>
          <a:stretch/>
        </p:blipFill>
        <p:spPr>
          <a:xfrm>
            <a:off x="7968349" y="3095897"/>
            <a:ext cx="3592286" cy="3603824"/>
          </a:xfrm>
          <a:prstGeom prst="rect">
            <a:avLst/>
          </a:prstGeom>
        </p:spPr>
      </p:pic>
    </p:spTree>
    <p:extLst>
      <p:ext uri="{BB962C8B-B14F-4D97-AF65-F5344CB8AC3E}">
        <p14:creationId xmlns:p14="http://schemas.microsoft.com/office/powerpoint/2010/main" val="925400459"/>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E184-2864-41E2-8DF3-B6D815CEA615}"/>
              </a:ext>
            </a:extLst>
          </p:cNvPr>
          <p:cNvSpPr>
            <a:spLocks noGrp="1"/>
          </p:cNvSpPr>
          <p:nvPr>
            <p:ph type="title"/>
          </p:nvPr>
        </p:nvSpPr>
        <p:spPr>
          <a:xfrm>
            <a:off x="1143001" y="215716"/>
            <a:ext cx="9905998" cy="1478570"/>
          </a:xfrm>
        </p:spPr>
        <p:txBody>
          <a:bodyPr>
            <a:normAutofit/>
          </a:bodyPr>
          <a:lstStyle/>
          <a:p>
            <a:pPr algn="ctr"/>
            <a:r>
              <a:rPr lang="en-IN" u="sng" dirty="0"/>
              <a:t>STEPWISE REGRESSION</a:t>
            </a:r>
          </a:p>
        </p:txBody>
      </p:sp>
      <p:sp>
        <p:nvSpPr>
          <p:cNvPr id="3" name="Content Placeholder 2">
            <a:extLst>
              <a:ext uri="{FF2B5EF4-FFF2-40B4-BE49-F238E27FC236}">
                <a16:creationId xmlns:a16="http://schemas.microsoft.com/office/drawing/2014/main" id="{6210934C-A10C-4295-BC34-4CADEA072F57}"/>
              </a:ext>
            </a:extLst>
          </p:cNvPr>
          <p:cNvSpPr>
            <a:spLocks noGrp="1"/>
          </p:cNvSpPr>
          <p:nvPr>
            <p:ph idx="1"/>
          </p:nvPr>
        </p:nvSpPr>
        <p:spPr>
          <a:xfrm>
            <a:off x="1141412" y="4191000"/>
            <a:ext cx="3704907" cy="2209800"/>
          </a:xfrm>
        </p:spPr>
        <p:txBody>
          <a:bodyPr>
            <a:normAutofit/>
          </a:bodyPr>
          <a:lstStyle/>
          <a:p>
            <a:pPr marL="0" indent="0" fontAlgn="base">
              <a:buNone/>
            </a:pPr>
            <a:endParaRPr lang="en-US" dirty="0"/>
          </a:p>
          <a:p>
            <a:pPr marL="0" indent="0" fontAlgn="base">
              <a:buNone/>
            </a:pPr>
            <a:endParaRPr lang="en-US" dirty="0"/>
          </a:p>
          <a:p>
            <a:pPr marL="0" indent="0" fontAlgn="base">
              <a:buNone/>
            </a:pPr>
            <a:r>
              <a:rPr lang="en-US" dirty="0"/>
              <a:t> </a:t>
            </a:r>
          </a:p>
          <a:p>
            <a:pPr marL="0" indent="0">
              <a:buNone/>
            </a:pPr>
            <a:endParaRPr lang="en-IN" dirty="0"/>
          </a:p>
        </p:txBody>
      </p:sp>
      <p:pic>
        <p:nvPicPr>
          <p:cNvPr id="6146" name="Picture 2" descr="https://lh4.googleusercontent.com/_kHW9U3rgmf_7TsGbRt5YFegyuyQZskpEeww0bEKUJED6B9m0b4xdOOH2P6shGTVEA2zRr-gVKYXlah6r_6CJYtmKBuisuRX6oczfrHdERje_PnHsoGRZB4mbFpOMNrKCB_WQfPFYV-9z_KbBA">
            <a:extLst>
              <a:ext uri="{FF2B5EF4-FFF2-40B4-BE49-F238E27FC236}">
                <a16:creationId xmlns:a16="http://schemas.microsoft.com/office/drawing/2014/main" id="{7A77AD20-6B77-4A5F-93D4-4CD9D98D1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160" y="3032187"/>
            <a:ext cx="4952999" cy="3658972"/>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4EA7C85-9F89-479E-AEF4-A27D6A30C6AE}"/>
              </a:ext>
            </a:extLst>
          </p:cNvPr>
          <p:cNvSpPr/>
          <p:nvPr/>
        </p:nvSpPr>
        <p:spPr>
          <a:xfrm>
            <a:off x="1280162" y="1484849"/>
            <a:ext cx="9905998" cy="1323439"/>
          </a:xfrm>
          <a:prstGeom prst="rect">
            <a:avLst/>
          </a:prstGeom>
          <a:ln w="28575">
            <a:solidFill>
              <a:schemeClr val="tx1"/>
            </a:solidFill>
          </a:ln>
        </p:spPr>
        <p:txBody>
          <a:bodyPr wrap="square">
            <a:spAutoFit/>
          </a:bodyPr>
          <a:lstStyle/>
          <a:p>
            <a:pPr lvl="0" algn="ctr" defTabSz="914400" eaLnBrk="0" fontAlgn="base" hangingPunct="0">
              <a:spcBef>
                <a:spcPct val="0"/>
              </a:spcBef>
              <a:spcAft>
                <a:spcPct val="0"/>
              </a:spcAft>
            </a:pPr>
            <a:r>
              <a:rPr lang="en-US" altLang="en-US" sz="2000" b="1" dirty="0">
                <a:solidFill>
                  <a:schemeClr val="tx2">
                    <a:lumMod val="75000"/>
                  </a:schemeClr>
                </a:solidFill>
                <a:latin typeface="Tw Cen MT(Body)"/>
                <a:cs typeface="Times New Roman" panose="02020603050405020304" pitchFamily="18" charset="0"/>
              </a:rPr>
              <a:t>DEP_DELAY = 14.4028 + (0.0014)*DISTANCE + (0.5634)*NAS_DELAY + </a:t>
            </a:r>
          </a:p>
          <a:p>
            <a:pPr lvl="0" algn="ctr" defTabSz="914400" eaLnBrk="0" fontAlgn="base" hangingPunct="0">
              <a:spcBef>
                <a:spcPct val="0"/>
              </a:spcBef>
              <a:spcAft>
                <a:spcPct val="0"/>
              </a:spcAft>
            </a:pPr>
            <a:r>
              <a:rPr lang="en-US" altLang="en-US" sz="2000" b="1" dirty="0">
                <a:solidFill>
                  <a:schemeClr val="tx2">
                    <a:lumMod val="75000"/>
                  </a:schemeClr>
                </a:solidFill>
                <a:latin typeface="Tw Cen MT(Body)"/>
                <a:cs typeface="Times New Roman" panose="02020603050405020304" pitchFamily="18" charset="0"/>
              </a:rPr>
              <a:t>(-0.5250)*TAXI_OUT + (0.9975)*CARRIER_DELAY + (0.1595)*SECURITY DELAY + (-0.4702)*TAXI_IN + (0.565)*WEATHER_DELAY + (1.0112)*LATE_AIRCRAFT_DELAY</a:t>
            </a:r>
          </a:p>
        </p:txBody>
      </p:sp>
      <p:grpSp>
        <p:nvGrpSpPr>
          <p:cNvPr id="5" name="Group 4"/>
          <p:cNvGrpSpPr/>
          <p:nvPr/>
        </p:nvGrpSpPr>
        <p:grpSpPr>
          <a:xfrm>
            <a:off x="1640114" y="3853543"/>
            <a:ext cx="4447178" cy="2238863"/>
            <a:chOff x="1640114" y="3853543"/>
            <a:chExt cx="4447178" cy="2238863"/>
          </a:xfrm>
        </p:grpSpPr>
        <p:graphicFrame>
          <p:nvGraphicFramePr>
            <p:cNvPr id="7" name="Diagram 6"/>
            <p:cNvGraphicFramePr/>
            <p:nvPr>
              <p:extLst>
                <p:ext uri="{D42A27DB-BD31-4B8C-83A1-F6EECF244321}">
                  <p14:modId xmlns:p14="http://schemas.microsoft.com/office/powerpoint/2010/main" val="2669551604"/>
                </p:ext>
              </p:extLst>
            </p:nvPr>
          </p:nvGraphicFramePr>
          <p:xfrm>
            <a:off x="1640114" y="3853543"/>
            <a:ext cx="4447178" cy="2238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3455510" y="4310743"/>
              <a:ext cx="1645920" cy="1323439"/>
            </a:xfrm>
            <a:prstGeom prst="rect">
              <a:avLst/>
            </a:prstGeom>
            <a:noFill/>
          </p:spPr>
          <p:txBody>
            <a:bodyPr wrap="square" rtlCol="0">
              <a:spAutoFit/>
            </a:bodyPr>
            <a:lstStyle/>
            <a:p>
              <a:pPr algn="ctr"/>
              <a:r>
                <a:rPr lang="en-IN" sz="4000" dirty="0"/>
                <a:t>13.62 minutes</a:t>
              </a:r>
            </a:p>
          </p:txBody>
        </p:sp>
      </p:grpSp>
    </p:spTree>
    <p:extLst>
      <p:ext uri="{BB962C8B-B14F-4D97-AF65-F5344CB8AC3E}">
        <p14:creationId xmlns:p14="http://schemas.microsoft.com/office/powerpoint/2010/main" val="25698612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14DD-E192-4E3E-9D54-23D2040611DE}"/>
              </a:ext>
            </a:extLst>
          </p:cNvPr>
          <p:cNvSpPr>
            <a:spLocks noGrp="1"/>
          </p:cNvSpPr>
          <p:nvPr>
            <p:ph type="title"/>
          </p:nvPr>
        </p:nvSpPr>
        <p:spPr/>
        <p:txBody>
          <a:bodyPr>
            <a:normAutofit/>
          </a:bodyPr>
          <a:lstStyle/>
          <a:p>
            <a:pPr algn="ctr"/>
            <a:r>
              <a:rPr lang="en-IN" sz="4000" u="sng" dirty="0"/>
              <a:t>ASSUMPTIONS OF REGRESSION</a:t>
            </a:r>
          </a:p>
        </p:txBody>
      </p:sp>
      <p:sp>
        <p:nvSpPr>
          <p:cNvPr id="3" name="Content Placeholder 2">
            <a:extLst>
              <a:ext uri="{FF2B5EF4-FFF2-40B4-BE49-F238E27FC236}">
                <a16:creationId xmlns:a16="http://schemas.microsoft.com/office/drawing/2014/main" id="{800B0A24-78CE-4368-A020-E305FFCB4F48}"/>
              </a:ext>
            </a:extLst>
          </p:cNvPr>
          <p:cNvSpPr>
            <a:spLocks noGrp="1"/>
          </p:cNvSpPr>
          <p:nvPr>
            <p:ph idx="1"/>
          </p:nvPr>
        </p:nvSpPr>
        <p:spPr>
          <a:xfrm>
            <a:off x="1141412" y="1973716"/>
            <a:ext cx="9905999" cy="3541714"/>
          </a:xfrm>
        </p:spPr>
        <p:txBody>
          <a:bodyPr>
            <a:normAutofit/>
          </a:bodyPr>
          <a:lstStyle/>
          <a:p>
            <a:pPr marL="0" indent="0" algn="ctr" fontAlgn="base">
              <a:buNone/>
            </a:pPr>
            <a:r>
              <a:rPr lang="en-US" dirty="0"/>
              <a:t>1. The errors, </a:t>
            </a:r>
            <a:r>
              <a:rPr lang="en-US" i="1" dirty="0" err="1"/>
              <a:t>ε</a:t>
            </a:r>
            <a:r>
              <a:rPr lang="en-US" i="1" baseline="-25000" dirty="0" err="1"/>
              <a:t>i</a:t>
            </a:r>
            <a:r>
              <a:rPr lang="en-US" dirty="0"/>
              <a:t>, at each set of values of the predictors, (x</a:t>
            </a:r>
            <a:r>
              <a:rPr lang="en-US" baseline="-25000" dirty="0"/>
              <a:t>1i</a:t>
            </a:r>
            <a:r>
              <a:rPr lang="en-US" dirty="0"/>
              <a:t>,x</a:t>
            </a:r>
            <a:r>
              <a:rPr lang="en-US" baseline="-25000" dirty="0"/>
              <a:t>2i</a:t>
            </a:r>
            <a:r>
              <a:rPr lang="en-US" dirty="0"/>
              <a:t>,…), are </a:t>
            </a:r>
            <a:r>
              <a:rPr lang="en-US" b="1" dirty="0"/>
              <a:t>independent</a:t>
            </a:r>
            <a:r>
              <a:rPr lang="en-US" dirty="0"/>
              <a:t> and </a:t>
            </a:r>
            <a:r>
              <a:rPr lang="en-US" b="1" dirty="0"/>
              <a:t>normally distributed</a:t>
            </a:r>
            <a:r>
              <a:rPr lang="en-US" dirty="0"/>
              <a:t>.</a:t>
            </a:r>
          </a:p>
          <a:p>
            <a:pPr marL="0" indent="0" algn="ctr">
              <a:buNone/>
            </a:pPr>
            <a:br>
              <a:rPr lang="en-US" dirty="0"/>
            </a:br>
            <a:endParaRPr lang="en-IN" dirty="0"/>
          </a:p>
        </p:txBody>
      </p:sp>
      <p:pic>
        <p:nvPicPr>
          <p:cNvPr id="7172" name="Picture 4" descr="https://lh5.googleusercontent.com/d_tSpNMWaUjN2wJY_tBljYXBCdNQ7ISUMz1l49aMKQW7fFcMLJHmeLfa0ELh79If-H7-1ZRb7a52LDz3jsWKwjkhDmHecPdST-1WjEoR7uuKOXU6ZhEIZ4Lyy3s4u4PL4Q2ELOmqp6xjLSjVbA">
            <a:extLst>
              <a:ext uri="{FF2B5EF4-FFF2-40B4-BE49-F238E27FC236}">
                <a16:creationId xmlns:a16="http://schemas.microsoft.com/office/drawing/2014/main" id="{01948708-7E60-444D-9435-80DA3F51B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954" y="2983941"/>
            <a:ext cx="6008914" cy="3458739"/>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8375"/>
          <a:stretch/>
        </p:blipFill>
        <p:spPr>
          <a:xfrm>
            <a:off x="9562012" y="66554"/>
            <a:ext cx="1502228" cy="1514051"/>
          </a:xfrm>
          <a:prstGeom prst="rect">
            <a:avLst/>
          </a:prstGeom>
        </p:spPr>
      </p:pic>
    </p:spTree>
    <p:extLst>
      <p:ext uri="{BB962C8B-B14F-4D97-AF65-F5344CB8AC3E}">
        <p14:creationId xmlns:p14="http://schemas.microsoft.com/office/powerpoint/2010/main" val="31669058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 calcmode="lin" valueType="num">
                                      <p:cBhvr additive="base">
                                        <p:cTn id="17" dur="500" fill="hold"/>
                                        <p:tgtEl>
                                          <p:spTgt spid="7172"/>
                                        </p:tgtEl>
                                        <p:attrNameLst>
                                          <p:attrName>ppt_x</p:attrName>
                                        </p:attrNameLst>
                                      </p:cBhvr>
                                      <p:tavLst>
                                        <p:tav tm="0">
                                          <p:val>
                                            <p:strVal val="#ppt_x"/>
                                          </p:val>
                                        </p:tav>
                                        <p:tav tm="100000">
                                          <p:val>
                                            <p:strVal val="#ppt_x"/>
                                          </p:val>
                                        </p:tav>
                                      </p:tavLst>
                                    </p:anim>
                                    <p:anim calcmode="lin" valueType="num">
                                      <p:cBhvr additive="base">
                                        <p:cTn id="18"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23D91-7CB7-4348-89F6-B689D1C93F98}"/>
              </a:ext>
            </a:extLst>
          </p:cNvPr>
          <p:cNvSpPr>
            <a:spLocks noGrp="1"/>
          </p:cNvSpPr>
          <p:nvPr>
            <p:ph idx="1"/>
          </p:nvPr>
        </p:nvSpPr>
        <p:spPr>
          <a:xfrm>
            <a:off x="1141412" y="1896786"/>
            <a:ext cx="9905999" cy="3541714"/>
          </a:xfrm>
        </p:spPr>
        <p:txBody>
          <a:bodyPr>
            <a:normAutofit/>
          </a:bodyPr>
          <a:lstStyle/>
          <a:p>
            <a:pPr marL="0" indent="0" algn="ctr">
              <a:buNone/>
            </a:pPr>
            <a:r>
              <a:rPr lang="en-US" dirty="0"/>
              <a:t>2. The errors, </a:t>
            </a:r>
            <a:r>
              <a:rPr lang="en-US" i="1" dirty="0" err="1"/>
              <a:t>ε</a:t>
            </a:r>
            <a:r>
              <a:rPr lang="en-US" i="1" baseline="-25000" dirty="0" err="1"/>
              <a:t>i</a:t>
            </a:r>
            <a:r>
              <a:rPr lang="en-US" dirty="0"/>
              <a:t>, at each set of values of the predictors, (x</a:t>
            </a:r>
            <a:r>
              <a:rPr lang="en-US" baseline="-25000" dirty="0"/>
              <a:t>1i</a:t>
            </a:r>
            <a:r>
              <a:rPr lang="en-US" dirty="0"/>
              <a:t>,x</a:t>
            </a:r>
            <a:r>
              <a:rPr lang="en-US" baseline="-25000" dirty="0"/>
              <a:t>2i</a:t>
            </a:r>
            <a:r>
              <a:rPr lang="en-US" dirty="0"/>
              <a:t>,…),have</a:t>
            </a:r>
            <a:r>
              <a:rPr lang="en-US" b="1" dirty="0"/>
              <a:t> equal variances</a:t>
            </a:r>
            <a:r>
              <a:rPr lang="en-US" dirty="0"/>
              <a:t> (denoted </a:t>
            </a:r>
            <a:r>
              <a:rPr lang="en-US" i="1" dirty="0"/>
              <a:t>σ</a:t>
            </a:r>
            <a:r>
              <a:rPr lang="en-US" baseline="30000" dirty="0"/>
              <a:t>2</a:t>
            </a:r>
            <a:r>
              <a:rPr lang="en-US" dirty="0"/>
              <a:t>).</a:t>
            </a:r>
          </a:p>
          <a:p>
            <a:pPr marL="0" indent="0" algn="ctr">
              <a:buNone/>
            </a:pPr>
            <a:endParaRPr lang="en-IN" dirty="0"/>
          </a:p>
        </p:txBody>
      </p:sp>
      <p:pic>
        <p:nvPicPr>
          <p:cNvPr id="8194" name="Picture 2" descr="https://lh3.googleusercontent.com/lJKoGB9NCCVlaskB2-gsJpvB1P5BfyvExhFy7z2Jyy5PbH6DjmKOfQYYFuaI5LDgsj0AUDQoplUZgMcowxtzYh1Y3S3LVmZkdM_N1GJCC14Cch1Z3YfHo7zP2j5f7Uqs2cs3fLboKcaFemiP7A">
            <a:extLst>
              <a:ext uri="{FF2B5EF4-FFF2-40B4-BE49-F238E27FC236}">
                <a16:creationId xmlns:a16="http://schemas.microsoft.com/office/drawing/2014/main" id="{4636C06C-ED1F-4657-810B-69ACEC741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219" y="2934264"/>
            <a:ext cx="5902993" cy="3401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CA8A77F-CDCC-4F53-976C-5CBD046255CA}"/>
              </a:ext>
            </a:extLst>
          </p:cNvPr>
          <p:cNvSpPr txBox="1">
            <a:spLocks/>
          </p:cNvSpPr>
          <p:nvPr/>
        </p:nvSpPr>
        <p:spPr>
          <a:xfrm>
            <a:off x="1293813" y="4704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4000" u="sng" dirty="0"/>
              <a:t>ASSUMPTIONS OF REGRESSION</a:t>
            </a:r>
          </a:p>
        </p:txBody>
      </p:sp>
    </p:spTree>
    <p:extLst>
      <p:ext uri="{BB962C8B-B14F-4D97-AF65-F5344CB8AC3E}">
        <p14:creationId xmlns:p14="http://schemas.microsoft.com/office/powerpoint/2010/main" val="35465327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4029D1A-EC7D-4AAA-92AA-B9582DB16E86}"/>
              </a:ext>
            </a:extLst>
          </p:cNvPr>
          <p:cNvGraphicFramePr>
            <a:graphicFrameLocks noGrp="1"/>
          </p:cNvGraphicFramePr>
          <p:nvPr>
            <p:extLst>
              <p:ext uri="{D42A27DB-BD31-4B8C-83A1-F6EECF244321}">
                <p14:modId xmlns:p14="http://schemas.microsoft.com/office/powerpoint/2010/main" val="1091512318"/>
              </p:ext>
            </p:extLst>
          </p:nvPr>
        </p:nvGraphicFramePr>
        <p:xfrm>
          <a:off x="2116183" y="1892203"/>
          <a:ext cx="8294914" cy="4038600"/>
        </p:xfrm>
        <a:graphic>
          <a:graphicData uri="http://schemas.openxmlformats.org/drawingml/2006/table">
            <a:tbl>
              <a:tblPr firstRow="1">
                <a:tableStyleId>{69C7853C-536D-4A76-A0AE-DD22124D55A5}</a:tableStyleId>
              </a:tblPr>
              <a:tblGrid>
                <a:gridCol w="4153988">
                  <a:extLst>
                    <a:ext uri="{9D8B030D-6E8A-4147-A177-3AD203B41FA5}">
                      <a16:colId xmlns:a16="http://schemas.microsoft.com/office/drawing/2014/main" val="3049129538"/>
                    </a:ext>
                  </a:extLst>
                </a:gridCol>
                <a:gridCol w="4140926">
                  <a:extLst>
                    <a:ext uri="{9D8B030D-6E8A-4147-A177-3AD203B41FA5}">
                      <a16:colId xmlns:a16="http://schemas.microsoft.com/office/drawing/2014/main" val="1556378177"/>
                    </a:ext>
                  </a:extLst>
                </a:gridCol>
              </a:tblGrid>
              <a:tr h="444326">
                <a:tc>
                  <a:txBody>
                    <a:bodyPr/>
                    <a:lstStyle/>
                    <a:p>
                      <a:pPr algn="ctr" rtl="0" fontAlgn="ctr">
                        <a:spcBef>
                          <a:spcPts val="0"/>
                        </a:spcBef>
                        <a:spcAft>
                          <a:spcPts val="0"/>
                        </a:spcAft>
                      </a:pPr>
                      <a:r>
                        <a:rPr lang="en-IN" sz="2800" b="1" dirty="0">
                          <a:effectLst/>
                        </a:rPr>
                        <a:t>PREDICTOR VARIABLE</a:t>
                      </a:r>
                    </a:p>
                  </a:txBody>
                  <a:tcPr marL="47625" marR="47625" marT="38100" marB="38100" anchor="ctr"/>
                </a:tc>
                <a:tc>
                  <a:txBody>
                    <a:bodyPr/>
                    <a:lstStyle/>
                    <a:p>
                      <a:pPr algn="ctr" rtl="0" fontAlgn="ctr">
                        <a:spcBef>
                          <a:spcPts val="0"/>
                        </a:spcBef>
                        <a:spcAft>
                          <a:spcPts val="0"/>
                        </a:spcAft>
                      </a:pPr>
                      <a:r>
                        <a:rPr lang="en-IN" sz="2800" b="1" dirty="0">
                          <a:effectLst/>
                        </a:rPr>
                        <a:t>VIF</a:t>
                      </a:r>
                    </a:p>
                  </a:txBody>
                  <a:tcPr marL="47625" marR="47625" marT="38100" marB="38100" anchor="ctr"/>
                </a:tc>
                <a:extLst>
                  <a:ext uri="{0D108BD9-81ED-4DB2-BD59-A6C34878D82A}">
                    <a16:rowId xmlns:a16="http://schemas.microsoft.com/office/drawing/2014/main" val="10000"/>
                  </a:ext>
                </a:extLst>
              </a:tr>
              <a:tr h="390468">
                <a:tc>
                  <a:txBody>
                    <a:bodyPr/>
                    <a:lstStyle/>
                    <a:p>
                      <a:pPr algn="ctr" rtl="0" fontAlgn="ctr">
                        <a:spcBef>
                          <a:spcPts val="0"/>
                        </a:spcBef>
                        <a:spcAft>
                          <a:spcPts val="0"/>
                        </a:spcAft>
                      </a:pPr>
                      <a:r>
                        <a:rPr lang="en-IN" sz="2400" u="none" strike="noStrike" dirty="0">
                          <a:effectLst/>
                        </a:rPr>
                        <a:t>DISTANCE</a:t>
                      </a:r>
                      <a:endParaRPr lang="en-IN" sz="2400" dirty="0">
                        <a:effectLst/>
                      </a:endParaRPr>
                    </a:p>
                  </a:txBody>
                  <a:tcPr marL="47625" marR="47625" marT="38100" marB="38100" anchor="ctr"/>
                </a:tc>
                <a:tc>
                  <a:txBody>
                    <a:bodyPr/>
                    <a:lstStyle/>
                    <a:p>
                      <a:pPr algn="ctr" rtl="0" fontAlgn="ctr">
                        <a:spcBef>
                          <a:spcPts val="0"/>
                        </a:spcBef>
                        <a:spcAft>
                          <a:spcPts val="0"/>
                        </a:spcAft>
                      </a:pPr>
                      <a:r>
                        <a:rPr lang="en-IN" sz="2400" u="none" strike="noStrike" dirty="0">
                          <a:effectLst/>
                        </a:rPr>
                        <a:t>1.019014</a:t>
                      </a:r>
                      <a:endParaRPr lang="en-IN" sz="2400" dirty="0">
                        <a:effectLst/>
                      </a:endParaRPr>
                    </a:p>
                  </a:txBody>
                  <a:tcPr marL="47625" marR="47625" marT="38100" marB="38100" anchor="ctr"/>
                </a:tc>
                <a:extLst>
                  <a:ext uri="{0D108BD9-81ED-4DB2-BD59-A6C34878D82A}">
                    <a16:rowId xmlns:a16="http://schemas.microsoft.com/office/drawing/2014/main" val="530474729"/>
                  </a:ext>
                </a:extLst>
              </a:tr>
              <a:tr h="390468">
                <a:tc>
                  <a:txBody>
                    <a:bodyPr/>
                    <a:lstStyle/>
                    <a:p>
                      <a:pPr algn="ctr" rtl="0" fontAlgn="ctr">
                        <a:spcBef>
                          <a:spcPts val="0"/>
                        </a:spcBef>
                        <a:spcAft>
                          <a:spcPts val="0"/>
                        </a:spcAft>
                      </a:pPr>
                      <a:r>
                        <a:rPr lang="en-IN" sz="2400" u="none" strike="noStrike" dirty="0">
                          <a:effectLst/>
                        </a:rPr>
                        <a:t>NAS_DELAY</a:t>
                      </a:r>
                      <a:endParaRPr lang="en-IN" sz="2400" dirty="0">
                        <a:effectLst/>
                      </a:endParaRPr>
                    </a:p>
                  </a:txBody>
                  <a:tcPr marL="47625" marR="47625" marT="38100" marB="38100" anchor="ctr"/>
                </a:tc>
                <a:tc>
                  <a:txBody>
                    <a:bodyPr/>
                    <a:lstStyle/>
                    <a:p>
                      <a:pPr algn="ctr" rtl="0" fontAlgn="ctr">
                        <a:spcBef>
                          <a:spcPts val="0"/>
                        </a:spcBef>
                        <a:spcAft>
                          <a:spcPts val="0"/>
                        </a:spcAft>
                      </a:pPr>
                      <a:r>
                        <a:rPr lang="en-IN" sz="2400" u="none" strike="noStrike" dirty="0">
                          <a:effectLst/>
                        </a:rPr>
                        <a:t>1.332870</a:t>
                      </a:r>
                      <a:endParaRPr lang="en-IN" sz="2400" dirty="0">
                        <a:effectLst/>
                      </a:endParaRPr>
                    </a:p>
                  </a:txBody>
                  <a:tcPr marL="47625" marR="47625" marT="38100" marB="38100" anchor="ctr"/>
                </a:tc>
                <a:extLst>
                  <a:ext uri="{0D108BD9-81ED-4DB2-BD59-A6C34878D82A}">
                    <a16:rowId xmlns:a16="http://schemas.microsoft.com/office/drawing/2014/main" val="405985067"/>
                  </a:ext>
                </a:extLst>
              </a:tr>
              <a:tr h="390468">
                <a:tc>
                  <a:txBody>
                    <a:bodyPr/>
                    <a:lstStyle/>
                    <a:p>
                      <a:pPr algn="ctr" rtl="0" fontAlgn="ctr">
                        <a:spcBef>
                          <a:spcPts val="0"/>
                        </a:spcBef>
                        <a:spcAft>
                          <a:spcPts val="0"/>
                        </a:spcAft>
                      </a:pPr>
                      <a:r>
                        <a:rPr lang="en-IN" sz="2400" u="none" strike="noStrike" dirty="0">
                          <a:effectLst/>
                        </a:rPr>
                        <a:t>TAXI_OUT</a:t>
                      </a:r>
                      <a:endParaRPr lang="en-IN" sz="2400" dirty="0">
                        <a:effectLst/>
                      </a:endParaRPr>
                    </a:p>
                  </a:txBody>
                  <a:tcPr marL="47625" marR="47625" marT="38100" marB="38100" anchor="ctr"/>
                </a:tc>
                <a:tc>
                  <a:txBody>
                    <a:bodyPr/>
                    <a:lstStyle/>
                    <a:p>
                      <a:pPr algn="ctr" rtl="0" fontAlgn="ctr">
                        <a:spcBef>
                          <a:spcPts val="0"/>
                        </a:spcBef>
                        <a:spcAft>
                          <a:spcPts val="0"/>
                        </a:spcAft>
                      </a:pPr>
                      <a:r>
                        <a:rPr lang="en-IN" sz="2400" u="none" strike="noStrike" dirty="0">
                          <a:effectLst/>
                        </a:rPr>
                        <a:t>1.271392</a:t>
                      </a:r>
                      <a:endParaRPr lang="en-IN" sz="2400" dirty="0">
                        <a:effectLst/>
                      </a:endParaRPr>
                    </a:p>
                  </a:txBody>
                  <a:tcPr marL="47625" marR="47625" marT="38100" marB="38100" anchor="ctr"/>
                </a:tc>
                <a:extLst>
                  <a:ext uri="{0D108BD9-81ED-4DB2-BD59-A6C34878D82A}">
                    <a16:rowId xmlns:a16="http://schemas.microsoft.com/office/drawing/2014/main" val="1694944015"/>
                  </a:ext>
                </a:extLst>
              </a:tr>
              <a:tr h="390468">
                <a:tc>
                  <a:txBody>
                    <a:bodyPr/>
                    <a:lstStyle/>
                    <a:p>
                      <a:pPr algn="ctr" rtl="0" fontAlgn="ctr">
                        <a:spcBef>
                          <a:spcPts val="0"/>
                        </a:spcBef>
                        <a:spcAft>
                          <a:spcPts val="0"/>
                        </a:spcAft>
                      </a:pPr>
                      <a:r>
                        <a:rPr lang="en-IN" sz="2400" u="none" strike="noStrike" dirty="0">
                          <a:effectLst/>
                        </a:rPr>
                        <a:t>CARRIER_DELAY</a:t>
                      </a:r>
                      <a:endParaRPr lang="en-IN" sz="2400" dirty="0">
                        <a:effectLst/>
                      </a:endParaRPr>
                    </a:p>
                  </a:txBody>
                  <a:tcPr marL="47625" marR="47625" marT="38100" marB="38100" anchor="ctr"/>
                </a:tc>
                <a:tc>
                  <a:txBody>
                    <a:bodyPr/>
                    <a:lstStyle/>
                    <a:p>
                      <a:pPr algn="ctr" rtl="0" fontAlgn="ctr">
                        <a:spcBef>
                          <a:spcPts val="0"/>
                        </a:spcBef>
                        <a:spcAft>
                          <a:spcPts val="0"/>
                        </a:spcAft>
                      </a:pPr>
                      <a:r>
                        <a:rPr lang="en-IN" sz="2400" u="none" strike="noStrike" dirty="0">
                          <a:effectLst/>
                        </a:rPr>
                        <a:t>1.103138</a:t>
                      </a:r>
                      <a:endParaRPr lang="en-IN" sz="2400" dirty="0">
                        <a:effectLst/>
                      </a:endParaRPr>
                    </a:p>
                  </a:txBody>
                  <a:tcPr marL="47625" marR="47625" marT="38100" marB="38100" anchor="ctr"/>
                </a:tc>
                <a:extLst>
                  <a:ext uri="{0D108BD9-81ED-4DB2-BD59-A6C34878D82A}">
                    <a16:rowId xmlns:a16="http://schemas.microsoft.com/office/drawing/2014/main" val="1487394871"/>
                  </a:ext>
                </a:extLst>
              </a:tr>
              <a:tr h="390468">
                <a:tc>
                  <a:txBody>
                    <a:bodyPr/>
                    <a:lstStyle/>
                    <a:p>
                      <a:pPr algn="ctr" rtl="0" fontAlgn="ctr">
                        <a:spcBef>
                          <a:spcPts val="0"/>
                        </a:spcBef>
                        <a:spcAft>
                          <a:spcPts val="0"/>
                        </a:spcAft>
                      </a:pPr>
                      <a:r>
                        <a:rPr lang="en-IN" sz="2400" u="none" strike="noStrike">
                          <a:effectLst/>
                        </a:rPr>
                        <a:t>SECURITY_DELAY</a:t>
                      </a:r>
                      <a:endParaRPr lang="en-IN" sz="2400">
                        <a:effectLst/>
                      </a:endParaRPr>
                    </a:p>
                  </a:txBody>
                  <a:tcPr marL="47625" marR="47625" marT="38100" marB="38100" anchor="ctr"/>
                </a:tc>
                <a:tc>
                  <a:txBody>
                    <a:bodyPr/>
                    <a:lstStyle/>
                    <a:p>
                      <a:pPr algn="ctr" rtl="0" fontAlgn="ctr">
                        <a:spcBef>
                          <a:spcPts val="0"/>
                        </a:spcBef>
                        <a:spcAft>
                          <a:spcPts val="0"/>
                        </a:spcAft>
                      </a:pPr>
                      <a:r>
                        <a:rPr lang="en-IN" sz="2400" u="none" strike="noStrike" dirty="0">
                          <a:effectLst/>
                        </a:rPr>
                        <a:t>1.003950</a:t>
                      </a:r>
                      <a:endParaRPr lang="en-IN" sz="2400" dirty="0">
                        <a:effectLst/>
                      </a:endParaRPr>
                    </a:p>
                  </a:txBody>
                  <a:tcPr marL="47625" marR="47625" marT="38100" marB="38100" anchor="ctr"/>
                </a:tc>
                <a:extLst>
                  <a:ext uri="{0D108BD9-81ED-4DB2-BD59-A6C34878D82A}">
                    <a16:rowId xmlns:a16="http://schemas.microsoft.com/office/drawing/2014/main" val="355924405"/>
                  </a:ext>
                </a:extLst>
              </a:tr>
              <a:tr h="390468">
                <a:tc>
                  <a:txBody>
                    <a:bodyPr/>
                    <a:lstStyle/>
                    <a:p>
                      <a:pPr algn="ctr" rtl="0" fontAlgn="ctr">
                        <a:spcBef>
                          <a:spcPts val="0"/>
                        </a:spcBef>
                        <a:spcAft>
                          <a:spcPts val="0"/>
                        </a:spcAft>
                      </a:pPr>
                      <a:r>
                        <a:rPr lang="en-IN" sz="2400" u="none" strike="noStrike">
                          <a:effectLst/>
                        </a:rPr>
                        <a:t>TAXI_IN</a:t>
                      </a:r>
                      <a:endParaRPr lang="en-IN" sz="2400">
                        <a:effectLst/>
                      </a:endParaRPr>
                    </a:p>
                  </a:txBody>
                  <a:tcPr marL="47625" marR="47625" marT="38100" marB="38100" anchor="ctr"/>
                </a:tc>
                <a:tc>
                  <a:txBody>
                    <a:bodyPr/>
                    <a:lstStyle/>
                    <a:p>
                      <a:pPr algn="ctr" rtl="0" fontAlgn="ctr">
                        <a:spcBef>
                          <a:spcPts val="0"/>
                        </a:spcBef>
                        <a:spcAft>
                          <a:spcPts val="0"/>
                        </a:spcAft>
                      </a:pPr>
                      <a:r>
                        <a:rPr lang="en-IN" sz="2400" u="none" strike="noStrike" dirty="0">
                          <a:effectLst/>
                        </a:rPr>
                        <a:t>1.076736</a:t>
                      </a:r>
                      <a:endParaRPr lang="en-IN" sz="2400" dirty="0">
                        <a:effectLst/>
                      </a:endParaRPr>
                    </a:p>
                  </a:txBody>
                  <a:tcPr marL="47625" marR="47625" marT="38100" marB="38100" anchor="ctr"/>
                </a:tc>
                <a:extLst>
                  <a:ext uri="{0D108BD9-81ED-4DB2-BD59-A6C34878D82A}">
                    <a16:rowId xmlns:a16="http://schemas.microsoft.com/office/drawing/2014/main" val="4080370073"/>
                  </a:ext>
                </a:extLst>
              </a:tr>
              <a:tr h="390468">
                <a:tc>
                  <a:txBody>
                    <a:bodyPr/>
                    <a:lstStyle/>
                    <a:p>
                      <a:pPr algn="ctr" rtl="0" fontAlgn="ctr">
                        <a:spcBef>
                          <a:spcPts val="0"/>
                        </a:spcBef>
                        <a:spcAft>
                          <a:spcPts val="0"/>
                        </a:spcAft>
                      </a:pPr>
                      <a:r>
                        <a:rPr lang="en-IN" sz="2400" u="none" strike="noStrike">
                          <a:effectLst/>
                        </a:rPr>
                        <a:t>WEATHER_DELAY</a:t>
                      </a:r>
                      <a:endParaRPr lang="en-IN" sz="2400">
                        <a:effectLst/>
                      </a:endParaRPr>
                    </a:p>
                  </a:txBody>
                  <a:tcPr marL="47625" marR="47625" marT="38100" marB="38100" anchor="ctr"/>
                </a:tc>
                <a:tc>
                  <a:txBody>
                    <a:bodyPr/>
                    <a:lstStyle/>
                    <a:p>
                      <a:pPr algn="ctr" rtl="0" fontAlgn="ctr">
                        <a:spcBef>
                          <a:spcPts val="0"/>
                        </a:spcBef>
                        <a:spcAft>
                          <a:spcPts val="0"/>
                        </a:spcAft>
                      </a:pPr>
                      <a:r>
                        <a:rPr lang="en-IN" sz="2400" u="none" strike="noStrike" dirty="0">
                          <a:effectLst/>
                        </a:rPr>
                        <a:t>1.046034</a:t>
                      </a:r>
                      <a:endParaRPr lang="en-IN" sz="2400" dirty="0">
                        <a:effectLst/>
                      </a:endParaRPr>
                    </a:p>
                  </a:txBody>
                  <a:tcPr marL="47625" marR="47625" marT="38100" marB="38100" anchor="ctr"/>
                </a:tc>
                <a:extLst>
                  <a:ext uri="{0D108BD9-81ED-4DB2-BD59-A6C34878D82A}">
                    <a16:rowId xmlns:a16="http://schemas.microsoft.com/office/drawing/2014/main" val="2028399257"/>
                  </a:ext>
                </a:extLst>
              </a:tr>
              <a:tr h="390468">
                <a:tc>
                  <a:txBody>
                    <a:bodyPr/>
                    <a:lstStyle/>
                    <a:p>
                      <a:pPr algn="ctr" rtl="0" fontAlgn="ctr">
                        <a:spcBef>
                          <a:spcPts val="0"/>
                        </a:spcBef>
                        <a:spcAft>
                          <a:spcPts val="0"/>
                        </a:spcAft>
                      </a:pPr>
                      <a:r>
                        <a:rPr lang="en-IN" sz="2400" u="none" strike="noStrike" dirty="0">
                          <a:effectLst/>
                        </a:rPr>
                        <a:t>LATE_AIRCRAFT_DELAY</a:t>
                      </a:r>
                      <a:endParaRPr lang="en-IN" sz="2400" dirty="0">
                        <a:effectLst/>
                      </a:endParaRPr>
                    </a:p>
                  </a:txBody>
                  <a:tcPr marL="47625" marR="47625" marT="38100" marB="38100" anchor="ctr"/>
                </a:tc>
                <a:tc>
                  <a:txBody>
                    <a:bodyPr/>
                    <a:lstStyle/>
                    <a:p>
                      <a:pPr algn="ctr" rtl="0" fontAlgn="ctr">
                        <a:spcBef>
                          <a:spcPts val="0"/>
                        </a:spcBef>
                        <a:spcAft>
                          <a:spcPts val="0"/>
                        </a:spcAft>
                      </a:pPr>
                      <a:r>
                        <a:rPr lang="en-IN" sz="2400" u="none" strike="noStrike" dirty="0">
                          <a:effectLst/>
                        </a:rPr>
                        <a:t>1.094175</a:t>
                      </a:r>
                      <a:endParaRPr lang="en-IN" sz="2400" dirty="0">
                        <a:effectLst/>
                      </a:endParaRPr>
                    </a:p>
                  </a:txBody>
                  <a:tcPr marL="47625" marR="47625" marT="38100" marB="38100" anchor="ctr"/>
                </a:tc>
                <a:extLst>
                  <a:ext uri="{0D108BD9-81ED-4DB2-BD59-A6C34878D82A}">
                    <a16:rowId xmlns:a16="http://schemas.microsoft.com/office/drawing/2014/main" val="3827233007"/>
                  </a:ext>
                </a:extLst>
              </a:tr>
            </a:tbl>
          </a:graphicData>
        </a:graphic>
      </p:graphicFrame>
      <p:sp>
        <p:nvSpPr>
          <p:cNvPr id="7" name="Rectangle 6">
            <a:extLst>
              <a:ext uri="{FF2B5EF4-FFF2-40B4-BE49-F238E27FC236}">
                <a16:creationId xmlns:a16="http://schemas.microsoft.com/office/drawing/2014/main" id="{2CFF4D4B-1CFF-4421-A431-7BD7245AF984}"/>
              </a:ext>
            </a:extLst>
          </p:cNvPr>
          <p:cNvSpPr/>
          <p:nvPr/>
        </p:nvSpPr>
        <p:spPr>
          <a:xfrm>
            <a:off x="2560322" y="1378286"/>
            <a:ext cx="7537268" cy="461665"/>
          </a:xfrm>
          <a:prstGeom prst="rect">
            <a:avLst/>
          </a:prstGeom>
        </p:spPr>
        <p:txBody>
          <a:bodyPr wrap="square">
            <a:spAutoFit/>
          </a:bodyPr>
          <a:lstStyle/>
          <a:p>
            <a:pPr algn="ctr"/>
            <a:r>
              <a:rPr lang="en-US" sz="2400" dirty="0">
                <a:solidFill>
                  <a:srgbClr val="000000"/>
                </a:solidFill>
              </a:rPr>
              <a:t>  3. The </a:t>
            </a:r>
            <a:r>
              <a:rPr lang="en-US" sz="2400" dirty="0" err="1">
                <a:solidFill>
                  <a:srgbClr val="000000"/>
                </a:solidFill>
              </a:rPr>
              <a:t>regressors</a:t>
            </a:r>
            <a:r>
              <a:rPr lang="en-US" sz="2400" dirty="0">
                <a:solidFill>
                  <a:srgbClr val="000000"/>
                </a:solidFill>
              </a:rPr>
              <a:t> are independent of each other.</a:t>
            </a:r>
            <a:endParaRPr lang="en-US" sz="2400" dirty="0"/>
          </a:p>
        </p:txBody>
      </p:sp>
      <p:sp>
        <p:nvSpPr>
          <p:cNvPr id="8" name="Title 1">
            <a:extLst>
              <a:ext uri="{FF2B5EF4-FFF2-40B4-BE49-F238E27FC236}">
                <a16:creationId xmlns:a16="http://schemas.microsoft.com/office/drawing/2014/main" id="{4C72B862-B55F-4849-A3E5-1F1306053F16}"/>
              </a:ext>
            </a:extLst>
          </p:cNvPr>
          <p:cNvSpPr>
            <a:spLocks noGrp="1"/>
          </p:cNvSpPr>
          <p:nvPr>
            <p:ph type="title"/>
          </p:nvPr>
        </p:nvSpPr>
        <p:spPr>
          <a:xfrm>
            <a:off x="1415736" y="213565"/>
            <a:ext cx="9905998" cy="1478570"/>
          </a:xfrm>
        </p:spPr>
        <p:txBody>
          <a:bodyPr>
            <a:normAutofit/>
          </a:bodyPr>
          <a:lstStyle/>
          <a:p>
            <a:pPr algn="ctr"/>
            <a:r>
              <a:rPr lang="en-IN" sz="4000" u="sng" dirty="0"/>
              <a:t>ASSUMPTIONS OF REGRESSION</a:t>
            </a:r>
          </a:p>
        </p:txBody>
      </p:sp>
      <p:sp>
        <p:nvSpPr>
          <p:cNvPr id="2" name="TextBox 1"/>
          <p:cNvSpPr txBox="1"/>
          <p:nvPr/>
        </p:nvSpPr>
        <p:spPr>
          <a:xfrm>
            <a:off x="2704008" y="5956662"/>
            <a:ext cx="7210697" cy="830997"/>
          </a:xfrm>
          <a:prstGeom prst="rect">
            <a:avLst/>
          </a:prstGeom>
          <a:noFill/>
        </p:spPr>
        <p:txBody>
          <a:bodyPr wrap="square" rtlCol="0">
            <a:spAutoFit/>
          </a:bodyPr>
          <a:lstStyle/>
          <a:p>
            <a:pPr lvl="0" algn="ctr"/>
            <a:r>
              <a:rPr lang="en-IN" sz="2400" dirty="0"/>
              <a:t>4. There must be a linear relationship between the outcome variable and the independent variables.</a:t>
            </a:r>
          </a:p>
        </p:txBody>
      </p:sp>
    </p:spTree>
    <p:extLst>
      <p:ext uri="{BB962C8B-B14F-4D97-AF65-F5344CB8AC3E}">
        <p14:creationId xmlns:p14="http://schemas.microsoft.com/office/powerpoint/2010/main" val="387176691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127C-E8CD-4C73-99D0-716F6FBD6343}"/>
              </a:ext>
            </a:extLst>
          </p:cNvPr>
          <p:cNvSpPr>
            <a:spLocks noGrp="1"/>
          </p:cNvSpPr>
          <p:nvPr>
            <p:ph type="title"/>
          </p:nvPr>
        </p:nvSpPr>
        <p:spPr>
          <a:xfrm>
            <a:off x="1036909" y="540140"/>
            <a:ext cx="9905998" cy="1478570"/>
          </a:xfrm>
        </p:spPr>
        <p:txBody>
          <a:bodyPr>
            <a:normAutofit/>
          </a:bodyPr>
          <a:lstStyle/>
          <a:p>
            <a:pPr algn="ctr"/>
            <a:r>
              <a:rPr lang="en-IN" u="sng" dirty="0"/>
              <a:t>BINARY LOGISTIC REGRESSION</a:t>
            </a:r>
          </a:p>
        </p:txBody>
      </p:sp>
      <p:sp>
        <p:nvSpPr>
          <p:cNvPr id="3" name="Content Placeholder 2">
            <a:extLst>
              <a:ext uri="{FF2B5EF4-FFF2-40B4-BE49-F238E27FC236}">
                <a16:creationId xmlns:a16="http://schemas.microsoft.com/office/drawing/2014/main" id="{C58FF18A-5DC0-4FF4-8581-343F9E296DCA}"/>
              </a:ext>
            </a:extLst>
          </p:cNvPr>
          <p:cNvSpPr>
            <a:spLocks noGrp="1"/>
          </p:cNvSpPr>
          <p:nvPr>
            <p:ph idx="1"/>
          </p:nvPr>
        </p:nvSpPr>
        <p:spPr>
          <a:xfrm>
            <a:off x="869837" y="1876927"/>
            <a:ext cx="10452325" cy="4547936"/>
          </a:xfrm>
        </p:spPr>
        <p:txBody>
          <a:bodyPr>
            <a:normAutofit/>
          </a:bodyPr>
          <a:lstStyle/>
          <a:p>
            <a:pPr lvl="0"/>
            <a:r>
              <a:rPr lang="en-IN" dirty="0"/>
              <a:t>In the Binary Logistic Regression model, the log of odds of the dependent variable is modelled as a linear combination of the independent variables.</a:t>
            </a:r>
            <a:endParaRPr lang="en-IN" sz="2000" dirty="0"/>
          </a:p>
        </p:txBody>
      </p:sp>
      <p:pic>
        <p:nvPicPr>
          <p:cNvPr id="5124" name="Picture 4" descr="Master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159566"/>
            <a:ext cx="1371600" cy="1371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160546" y="2808514"/>
            <a:ext cx="5244460" cy="3877756"/>
            <a:chOff x="3160546" y="2852178"/>
            <a:chExt cx="5244460" cy="3834092"/>
          </a:xfrm>
        </p:grpSpPr>
        <p:graphicFrame>
          <p:nvGraphicFramePr>
            <p:cNvPr id="4" name="Diagram 3"/>
            <p:cNvGraphicFramePr/>
            <p:nvPr>
              <p:extLst>
                <p:ext uri="{D42A27DB-BD31-4B8C-83A1-F6EECF244321}">
                  <p14:modId xmlns:p14="http://schemas.microsoft.com/office/powerpoint/2010/main" val="1712090009"/>
                </p:ext>
              </p:extLst>
            </p:nvPr>
          </p:nvGraphicFramePr>
          <p:xfrm>
            <a:off x="3160546" y="2852178"/>
            <a:ext cx="4507753" cy="383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54161" y="2956119"/>
              <a:ext cx="1136277" cy="461665"/>
            </a:xfrm>
            <a:prstGeom prst="rect">
              <a:avLst/>
            </a:prstGeom>
            <a:noFill/>
          </p:spPr>
          <p:txBody>
            <a:bodyPr wrap="square" rtlCol="0">
              <a:spAutoFit/>
            </a:bodyPr>
            <a:lstStyle/>
            <a:p>
              <a:pPr algn="ctr"/>
              <a:r>
                <a:rPr lang="en-IN" sz="2400" b="1" dirty="0"/>
                <a:t>0.47</a:t>
              </a:r>
            </a:p>
          </p:txBody>
        </p:sp>
        <p:sp>
          <p:nvSpPr>
            <p:cNvPr id="8" name="TextBox 7"/>
            <p:cNvSpPr txBox="1"/>
            <p:nvPr/>
          </p:nvSpPr>
          <p:spPr>
            <a:xfrm>
              <a:off x="7233991" y="3740532"/>
              <a:ext cx="1136277" cy="461665"/>
            </a:xfrm>
            <a:prstGeom prst="rect">
              <a:avLst/>
            </a:prstGeom>
            <a:noFill/>
          </p:spPr>
          <p:txBody>
            <a:bodyPr wrap="square" rtlCol="0">
              <a:spAutoFit/>
            </a:bodyPr>
            <a:lstStyle/>
            <a:p>
              <a:pPr algn="ctr"/>
              <a:r>
                <a:rPr lang="en-IN" sz="2400" b="1" dirty="0"/>
                <a:t>0.1645</a:t>
              </a:r>
            </a:p>
          </p:txBody>
        </p:sp>
        <p:sp>
          <p:nvSpPr>
            <p:cNvPr id="9" name="TextBox 8"/>
            <p:cNvSpPr txBox="1"/>
            <p:nvPr/>
          </p:nvSpPr>
          <p:spPr>
            <a:xfrm>
              <a:off x="7254161" y="4538392"/>
              <a:ext cx="1136277" cy="461665"/>
            </a:xfrm>
            <a:prstGeom prst="rect">
              <a:avLst/>
            </a:prstGeom>
            <a:noFill/>
          </p:spPr>
          <p:txBody>
            <a:bodyPr wrap="square" rtlCol="0">
              <a:spAutoFit/>
            </a:bodyPr>
            <a:lstStyle/>
            <a:p>
              <a:pPr algn="ctr"/>
              <a:r>
                <a:rPr lang="en-IN" sz="2400" b="1" dirty="0"/>
                <a:t>0.8355</a:t>
              </a:r>
            </a:p>
          </p:txBody>
        </p:sp>
        <p:sp>
          <p:nvSpPr>
            <p:cNvPr id="10" name="TextBox 9"/>
            <p:cNvSpPr txBox="1"/>
            <p:nvPr/>
          </p:nvSpPr>
          <p:spPr>
            <a:xfrm>
              <a:off x="7254161" y="5322805"/>
              <a:ext cx="1136277" cy="461665"/>
            </a:xfrm>
            <a:prstGeom prst="rect">
              <a:avLst/>
            </a:prstGeom>
            <a:noFill/>
          </p:spPr>
          <p:txBody>
            <a:bodyPr wrap="square" rtlCol="0">
              <a:spAutoFit/>
            </a:bodyPr>
            <a:lstStyle/>
            <a:p>
              <a:pPr algn="ctr"/>
              <a:r>
                <a:rPr lang="en-IN" sz="2400" b="1" dirty="0"/>
                <a:t>0.9046</a:t>
              </a:r>
            </a:p>
          </p:txBody>
        </p:sp>
        <p:sp>
          <p:nvSpPr>
            <p:cNvPr id="11" name="TextBox 10"/>
            <p:cNvSpPr txBox="1"/>
            <p:nvPr/>
          </p:nvSpPr>
          <p:spPr>
            <a:xfrm>
              <a:off x="7268729" y="6084824"/>
              <a:ext cx="1136277" cy="461665"/>
            </a:xfrm>
            <a:prstGeom prst="rect">
              <a:avLst/>
            </a:prstGeom>
            <a:noFill/>
          </p:spPr>
          <p:txBody>
            <a:bodyPr wrap="square" rtlCol="0">
              <a:spAutoFit/>
            </a:bodyPr>
            <a:lstStyle/>
            <a:p>
              <a:pPr algn="ctr"/>
              <a:r>
                <a:rPr lang="en-IN" sz="2400" b="1" dirty="0"/>
                <a:t>0.9043</a:t>
              </a:r>
            </a:p>
          </p:txBody>
        </p:sp>
      </p:grpSp>
    </p:spTree>
    <p:extLst>
      <p:ext uri="{BB962C8B-B14F-4D97-AF65-F5344CB8AC3E}">
        <p14:creationId xmlns:p14="http://schemas.microsoft.com/office/powerpoint/2010/main" val="3714358471"/>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lh6.googleusercontent.com/1aoOOjmn7nRsOiovNGCfJNwHv43IyP1i-6hGqlTP-Rt6skCVOjqH6OKcecRWP82I-ZI6yEr-qMMa8hHv5g_sgnLoi6cF1JNt0LFbu0ik9qygYafRBhlkBXEZYhvMlflWmnuEI3pgLqMjllSJsQ">
            <a:extLst>
              <a:ext uri="{FF2B5EF4-FFF2-40B4-BE49-F238E27FC236}">
                <a16:creationId xmlns:a16="http://schemas.microsoft.com/office/drawing/2014/main" id="{4B2D1288-E8C0-410F-A7AB-D5D9C4371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183" y="1966313"/>
            <a:ext cx="5589022" cy="3294706"/>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371C34-3A3A-44A6-990E-2560A1D85E4D}"/>
              </a:ext>
            </a:extLst>
          </p:cNvPr>
          <p:cNvSpPr/>
          <p:nvPr/>
        </p:nvSpPr>
        <p:spPr>
          <a:xfrm>
            <a:off x="5971607" y="3244334"/>
            <a:ext cx="248786" cy="369332"/>
          </a:xfrm>
          <a:prstGeom prst="rect">
            <a:avLst/>
          </a:prstGeom>
        </p:spPr>
        <p:txBody>
          <a:bodyPr wrap="none">
            <a:spAutoFit/>
          </a:bodyPr>
          <a:lstStyle/>
          <a:p>
            <a:r>
              <a:rPr lang="en-IN" dirty="0"/>
              <a:t> </a:t>
            </a:r>
          </a:p>
        </p:txBody>
      </p:sp>
      <p:sp>
        <p:nvSpPr>
          <p:cNvPr id="5" name="Rectangle 4">
            <a:extLst>
              <a:ext uri="{FF2B5EF4-FFF2-40B4-BE49-F238E27FC236}">
                <a16:creationId xmlns:a16="http://schemas.microsoft.com/office/drawing/2014/main" id="{349E8BEE-8EB8-4F12-A283-FD9F40259865}"/>
              </a:ext>
            </a:extLst>
          </p:cNvPr>
          <p:cNvSpPr/>
          <p:nvPr/>
        </p:nvSpPr>
        <p:spPr>
          <a:xfrm>
            <a:off x="5971607" y="3244334"/>
            <a:ext cx="248786" cy="369332"/>
          </a:xfrm>
          <a:prstGeom prst="rect">
            <a:avLst/>
          </a:prstGeom>
        </p:spPr>
        <p:txBody>
          <a:bodyPr wrap="none">
            <a:spAutoFit/>
          </a:bodyPr>
          <a:lstStyle/>
          <a:p>
            <a:r>
              <a:rPr lang="en-IN" dirty="0"/>
              <a:t> </a:t>
            </a:r>
          </a:p>
        </p:txBody>
      </p:sp>
      <p:sp>
        <p:nvSpPr>
          <p:cNvPr id="8" name="Rectangle 7">
            <a:extLst>
              <a:ext uri="{FF2B5EF4-FFF2-40B4-BE49-F238E27FC236}">
                <a16:creationId xmlns:a16="http://schemas.microsoft.com/office/drawing/2014/main" id="{E3F39B5B-02DC-403A-8F9A-940D63780CBE}"/>
              </a:ext>
            </a:extLst>
          </p:cNvPr>
          <p:cNvSpPr/>
          <p:nvPr/>
        </p:nvSpPr>
        <p:spPr>
          <a:xfrm>
            <a:off x="5971607" y="3244334"/>
            <a:ext cx="248786" cy="369332"/>
          </a:xfrm>
          <a:prstGeom prst="rect">
            <a:avLst/>
          </a:prstGeom>
        </p:spPr>
        <p:txBody>
          <a:bodyPr wrap="none">
            <a:spAutoFit/>
          </a:bodyPr>
          <a:lstStyle/>
          <a:p>
            <a:r>
              <a:rPr lang="en-IN" dirty="0"/>
              <a:t> </a:t>
            </a:r>
          </a:p>
        </p:txBody>
      </p:sp>
      <p:sp>
        <p:nvSpPr>
          <p:cNvPr id="9" name="Rectangle 8">
            <a:extLst>
              <a:ext uri="{FF2B5EF4-FFF2-40B4-BE49-F238E27FC236}">
                <a16:creationId xmlns:a16="http://schemas.microsoft.com/office/drawing/2014/main" id="{701E4DEA-8C52-472B-9003-9865E7E72060}"/>
              </a:ext>
            </a:extLst>
          </p:cNvPr>
          <p:cNvSpPr/>
          <p:nvPr/>
        </p:nvSpPr>
        <p:spPr>
          <a:xfrm>
            <a:off x="5971607" y="3244334"/>
            <a:ext cx="248786" cy="369332"/>
          </a:xfrm>
          <a:prstGeom prst="rect">
            <a:avLst/>
          </a:prstGeom>
        </p:spPr>
        <p:txBody>
          <a:bodyPr wrap="none">
            <a:spAutoFit/>
          </a:bodyPr>
          <a:lstStyle/>
          <a:p>
            <a:r>
              <a:rPr lang="en-IN" dirty="0"/>
              <a:t> </a:t>
            </a:r>
          </a:p>
        </p:txBody>
      </p:sp>
      <p:sp>
        <p:nvSpPr>
          <p:cNvPr id="10" name="Rectangle 9">
            <a:extLst>
              <a:ext uri="{FF2B5EF4-FFF2-40B4-BE49-F238E27FC236}">
                <a16:creationId xmlns:a16="http://schemas.microsoft.com/office/drawing/2014/main" id="{9ACD528E-9E44-4206-9013-EE37E2422612}"/>
              </a:ext>
            </a:extLst>
          </p:cNvPr>
          <p:cNvSpPr/>
          <p:nvPr/>
        </p:nvSpPr>
        <p:spPr>
          <a:xfrm>
            <a:off x="5971607" y="3244334"/>
            <a:ext cx="248786" cy="369332"/>
          </a:xfrm>
          <a:prstGeom prst="rect">
            <a:avLst/>
          </a:prstGeom>
        </p:spPr>
        <p:txBody>
          <a:bodyPr wrap="none">
            <a:spAutoFit/>
          </a:bodyPr>
          <a:lstStyle/>
          <a:p>
            <a:r>
              <a:rPr lang="en-IN" dirty="0"/>
              <a:t> </a:t>
            </a:r>
          </a:p>
        </p:txBody>
      </p:sp>
      <p:pic>
        <p:nvPicPr>
          <p:cNvPr id="11" name="Picture 10">
            <a:extLst>
              <a:ext uri="{FF2B5EF4-FFF2-40B4-BE49-F238E27FC236}">
                <a16:creationId xmlns:a16="http://schemas.microsoft.com/office/drawing/2014/main" id="{3A95E482-1AC9-4601-AE92-1D1C688C6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086" y="1943453"/>
            <a:ext cx="5240091" cy="3294706"/>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sp>
        <p:nvSpPr>
          <p:cNvPr id="12" name="Title 1">
            <a:extLst>
              <a:ext uri="{FF2B5EF4-FFF2-40B4-BE49-F238E27FC236}">
                <a16:creationId xmlns:a16="http://schemas.microsoft.com/office/drawing/2014/main" id="{50D38E62-F527-48DF-B720-281F363D0EB0}"/>
              </a:ext>
            </a:extLst>
          </p:cNvPr>
          <p:cNvSpPr>
            <a:spLocks noGrp="1"/>
          </p:cNvSpPr>
          <p:nvPr>
            <p:ph type="title"/>
          </p:nvPr>
        </p:nvSpPr>
        <p:spPr>
          <a:xfrm>
            <a:off x="1469575" y="169182"/>
            <a:ext cx="9906000" cy="1477963"/>
          </a:xfrm>
        </p:spPr>
        <p:txBody>
          <a:bodyPr>
            <a:normAutofit/>
          </a:bodyPr>
          <a:lstStyle/>
          <a:p>
            <a:pPr algn="ctr"/>
            <a:r>
              <a:rPr lang="en-IN" u="sng" dirty="0"/>
              <a:t>BINARY LOGISTIC REGRESSION</a:t>
            </a:r>
          </a:p>
        </p:txBody>
      </p:sp>
    </p:spTree>
    <p:extLst>
      <p:ext uri="{BB962C8B-B14F-4D97-AF65-F5344CB8AC3E}">
        <p14:creationId xmlns:p14="http://schemas.microsoft.com/office/powerpoint/2010/main" val="3511630751"/>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4044" y="3753527"/>
            <a:ext cx="3321191" cy="296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232B1B17-816B-483F-81ED-4CC5C51BC7DE}"/>
              </a:ext>
            </a:extLst>
          </p:cNvPr>
          <p:cNvSpPr>
            <a:spLocks noGrp="1"/>
          </p:cNvSpPr>
          <p:nvPr>
            <p:ph type="title"/>
          </p:nvPr>
        </p:nvSpPr>
        <p:spPr/>
        <p:txBody>
          <a:bodyPr>
            <a:normAutofit/>
          </a:bodyPr>
          <a:lstStyle/>
          <a:p>
            <a:pPr algn="ctr"/>
            <a:r>
              <a:rPr lang="en-IN" sz="4000" u="sng" dirty="0"/>
              <a:t>DECISION TREES (REGRESSION)</a:t>
            </a:r>
          </a:p>
        </p:txBody>
      </p:sp>
      <p:sp>
        <p:nvSpPr>
          <p:cNvPr id="3" name="Content Placeholder 2">
            <a:extLst>
              <a:ext uri="{FF2B5EF4-FFF2-40B4-BE49-F238E27FC236}">
                <a16:creationId xmlns:a16="http://schemas.microsoft.com/office/drawing/2014/main" id="{83C3A7F4-FF84-4877-AEAC-A8FFE572D619}"/>
              </a:ext>
            </a:extLst>
          </p:cNvPr>
          <p:cNvSpPr>
            <a:spLocks noGrp="1"/>
          </p:cNvSpPr>
          <p:nvPr>
            <p:ph idx="1"/>
          </p:nvPr>
        </p:nvSpPr>
        <p:spPr>
          <a:xfrm>
            <a:off x="1141413" y="2097088"/>
            <a:ext cx="10092645" cy="4136799"/>
          </a:xfrm>
        </p:spPr>
        <p:txBody>
          <a:bodyPr>
            <a:noAutofit/>
          </a:bodyPr>
          <a:lstStyle/>
          <a:p>
            <a:pPr fontAlgn="base"/>
            <a:r>
              <a:rPr lang="en-US" sz="2000" dirty="0"/>
              <a:t>Decision trees involve stratifying or segmenting the predictor space into several simple regions and to make a prediction for a given observation.</a:t>
            </a:r>
          </a:p>
          <a:p>
            <a:pPr fontAlgn="base"/>
            <a:r>
              <a:rPr lang="en-US" sz="2000" dirty="0"/>
              <a:t>9 terminal nodes</a:t>
            </a:r>
          </a:p>
          <a:p>
            <a:pPr fontAlgn="base"/>
            <a:r>
              <a:rPr lang="en-US" sz="2000" dirty="0"/>
              <a:t>Top node – </a:t>
            </a:r>
            <a:r>
              <a:rPr lang="en-US" sz="2000" b="1" dirty="0"/>
              <a:t>Carrier Delay</a:t>
            </a:r>
          </a:p>
          <a:p>
            <a:pPr fontAlgn="base"/>
            <a:r>
              <a:rPr lang="en-US" sz="2000" dirty="0"/>
              <a:t>Pruning is done to reduce the number of splits/nodes.</a:t>
            </a:r>
          </a:p>
          <a:p>
            <a:pPr marL="0" indent="0" fontAlgn="base">
              <a:buNone/>
            </a:pPr>
            <a:br>
              <a:rPr lang="en-US" sz="2000" dirty="0"/>
            </a:br>
            <a:br>
              <a:rPr lang="en-US" sz="2000" dirty="0"/>
            </a:br>
            <a:br>
              <a:rPr lang="en-US" sz="2000" dirty="0"/>
            </a:br>
            <a:endParaRPr lang="en-IN" sz="2000" dirty="0"/>
          </a:p>
        </p:txBody>
      </p:sp>
      <p:pic>
        <p:nvPicPr>
          <p:cNvPr id="6146" name="Picture 2" descr="https://thumb1.shutterstock.com/thumb_large/4529170/775011883/stock-vector-vector-icon-style-illustration-concept-of-machine-learning-artificial-intelligence-decision-tree-775011883.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04" r="19493" b="22571"/>
          <a:stretch/>
        </p:blipFill>
        <p:spPr bwMode="auto">
          <a:xfrm>
            <a:off x="9000305" y="104503"/>
            <a:ext cx="1542570" cy="14695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228267" y="4855294"/>
            <a:ext cx="2692743" cy="1323439"/>
          </a:xfrm>
          <a:prstGeom prst="rect">
            <a:avLst/>
          </a:prstGeom>
          <a:noFill/>
        </p:spPr>
        <p:txBody>
          <a:bodyPr wrap="square" rtlCol="0">
            <a:spAutoFit/>
          </a:bodyPr>
          <a:lstStyle/>
          <a:p>
            <a:pPr algn="ctr"/>
            <a:r>
              <a:rPr lang="en-IN" sz="4000" dirty="0"/>
              <a:t>29.38 minutes</a:t>
            </a:r>
          </a:p>
        </p:txBody>
      </p:sp>
    </p:spTree>
    <p:extLst>
      <p:ext uri="{BB962C8B-B14F-4D97-AF65-F5344CB8AC3E}">
        <p14:creationId xmlns:p14="http://schemas.microsoft.com/office/powerpoint/2010/main" val="888658569"/>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lh4.googleusercontent.com/uqR-s2u_hdycEZFunL8fKuWxtTdMH3c1y3JfmMPZCJkChiq1SjlCejHZDwqy-vzA3gckBPpogoVUpcKO2bXpQYFSQse8YHt3EMWgoRGz9zSPu7GySM5ILZPlYflVZP9lhClxm43CuoYIvbYlgw">
            <a:extLst>
              <a:ext uri="{FF2B5EF4-FFF2-40B4-BE49-F238E27FC236}">
                <a16:creationId xmlns:a16="http://schemas.microsoft.com/office/drawing/2014/main" id="{F208C190-3B41-479F-8749-9E9B13B16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612" y="1612536"/>
            <a:ext cx="8740411" cy="4778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895FE81C-724A-4AE2-BE3F-4AF0D177F903}"/>
              </a:ext>
            </a:extLst>
          </p:cNvPr>
          <p:cNvSpPr txBox="1">
            <a:spLocks/>
          </p:cNvSpPr>
          <p:nvPr/>
        </p:nvSpPr>
        <p:spPr>
          <a:xfrm>
            <a:off x="1143000" y="280117"/>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4000" u="sng" dirty="0"/>
              <a:t>DECISION TREES (REGRESSION)</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8089" y="-232092"/>
            <a:ext cx="154305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015611"/>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6866-3BAA-4556-AE58-30F717C8FF50}"/>
              </a:ext>
            </a:extLst>
          </p:cNvPr>
          <p:cNvSpPr>
            <a:spLocks noGrp="1"/>
          </p:cNvSpPr>
          <p:nvPr>
            <p:ph type="title"/>
          </p:nvPr>
        </p:nvSpPr>
        <p:spPr>
          <a:xfrm>
            <a:off x="1430387" y="336023"/>
            <a:ext cx="9905998" cy="1042834"/>
          </a:xfrm>
        </p:spPr>
        <p:txBody>
          <a:bodyPr>
            <a:normAutofit/>
          </a:bodyPr>
          <a:lstStyle/>
          <a:p>
            <a:pPr algn="ctr"/>
            <a:r>
              <a:rPr lang="en-IN" sz="4000" u="sng" dirty="0"/>
              <a:t>COMPLEXITY PARAMETER</a:t>
            </a:r>
          </a:p>
        </p:txBody>
      </p:sp>
      <p:sp>
        <p:nvSpPr>
          <p:cNvPr id="4" name="Rectangle 3">
            <a:extLst>
              <a:ext uri="{FF2B5EF4-FFF2-40B4-BE49-F238E27FC236}">
                <a16:creationId xmlns:a16="http://schemas.microsoft.com/office/drawing/2014/main" id="{533B187E-0CFC-423A-A2E6-87A7A0BECE86}"/>
              </a:ext>
            </a:extLst>
          </p:cNvPr>
          <p:cNvSpPr/>
          <p:nvPr/>
        </p:nvSpPr>
        <p:spPr>
          <a:xfrm>
            <a:off x="5971607" y="3244334"/>
            <a:ext cx="312906" cy="369332"/>
          </a:xfrm>
          <a:prstGeom prst="rect">
            <a:avLst/>
          </a:prstGeom>
        </p:spPr>
        <p:txBody>
          <a:bodyPr wrap="none">
            <a:spAutoFit/>
          </a:bodyPr>
          <a:lstStyle/>
          <a:p>
            <a:r>
              <a:rPr lang="en-IN" dirty="0"/>
              <a:t>  </a:t>
            </a:r>
          </a:p>
        </p:txBody>
      </p:sp>
      <p:pic>
        <p:nvPicPr>
          <p:cNvPr id="5" name="Picture 4">
            <a:extLst>
              <a:ext uri="{FF2B5EF4-FFF2-40B4-BE49-F238E27FC236}">
                <a16:creationId xmlns:a16="http://schemas.microsoft.com/office/drawing/2014/main" id="{1329CB71-2F1D-49F7-8F11-DF487EC84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289" y="1483250"/>
            <a:ext cx="8485817" cy="4893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47344304"/>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5F3-12E1-41B7-ABD0-3B27DA483B21}"/>
              </a:ext>
            </a:extLst>
          </p:cNvPr>
          <p:cNvSpPr>
            <a:spLocks noGrp="1"/>
          </p:cNvSpPr>
          <p:nvPr>
            <p:ph type="title"/>
          </p:nvPr>
        </p:nvSpPr>
        <p:spPr>
          <a:xfrm>
            <a:off x="1141413" y="618518"/>
            <a:ext cx="9905998" cy="1271242"/>
          </a:xfrm>
        </p:spPr>
        <p:txBody>
          <a:bodyPr>
            <a:normAutofit/>
          </a:bodyPr>
          <a:lstStyle/>
          <a:p>
            <a:pPr algn="ctr"/>
            <a:r>
              <a:rPr lang="en-IN" sz="4000" u="sng" dirty="0"/>
              <a:t>DATA SOURCES</a:t>
            </a:r>
          </a:p>
        </p:txBody>
      </p:sp>
      <p:sp>
        <p:nvSpPr>
          <p:cNvPr id="3" name="Content Placeholder 2">
            <a:extLst>
              <a:ext uri="{FF2B5EF4-FFF2-40B4-BE49-F238E27FC236}">
                <a16:creationId xmlns:a16="http://schemas.microsoft.com/office/drawing/2014/main" id="{A75BC520-71D1-4FBC-9FE2-BA103E38151F}"/>
              </a:ext>
            </a:extLst>
          </p:cNvPr>
          <p:cNvSpPr>
            <a:spLocks noGrp="1"/>
          </p:cNvSpPr>
          <p:nvPr>
            <p:ph idx="1"/>
          </p:nvPr>
        </p:nvSpPr>
        <p:spPr>
          <a:xfrm>
            <a:off x="1141413" y="1779218"/>
            <a:ext cx="9739948" cy="4046816"/>
          </a:xfrm>
        </p:spPr>
        <p:txBody>
          <a:bodyPr>
            <a:normAutofit lnSpcReduction="10000"/>
          </a:bodyPr>
          <a:lstStyle/>
          <a:p>
            <a:pPr fontAlgn="base"/>
            <a:r>
              <a:rPr lang="en-US" dirty="0"/>
              <a:t>The data used in this study is obtained from the Bureau of Transportation Statistics to analyze the domestic flight activity for the period January 2018 to October 2018.</a:t>
            </a:r>
          </a:p>
          <a:p>
            <a:pPr marL="0" indent="0" fontAlgn="base">
              <a:buNone/>
            </a:pPr>
            <a:endParaRPr lang="en-US" dirty="0"/>
          </a:p>
          <a:p>
            <a:pPr fontAlgn="base"/>
            <a:r>
              <a:rPr lang="en-US" dirty="0"/>
              <a:t>The data contains 96 variables.</a:t>
            </a:r>
          </a:p>
          <a:p>
            <a:pPr marL="0" indent="0" fontAlgn="base">
              <a:buNone/>
            </a:pPr>
            <a:endParaRPr lang="en-US" dirty="0"/>
          </a:p>
          <a:p>
            <a:pPr fontAlgn="base"/>
            <a:r>
              <a:rPr lang="en-US" dirty="0"/>
              <a:t>The raw dataset spanned 50,00,000 data points and we have taken a simple random sample of 99,990 data points.</a:t>
            </a:r>
          </a:p>
          <a:p>
            <a:endParaRPr lang="en-IN" dirty="0"/>
          </a:p>
        </p:txBody>
      </p:sp>
      <p:pic>
        <p:nvPicPr>
          <p:cNvPr id="5" name="Picture 4">
            <a:extLst>
              <a:ext uri="{FF2B5EF4-FFF2-40B4-BE49-F238E27FC236}">
                <a16:creationId xmlns:a16="http://schemas.microsoft.com/office/drawing/2014/main" id="{590844B9-0C66-4075-A54D-D38F6C28B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7159" y="383672"/>
            <a:ext cx="1061946" cy="1061946"/>
          </a:xfrm>
          <a:prstGeom prst="rect">
            <a:avLst/>
          </a:prstGeom>
        </p:spPr>
      </p:pic>
      <p:pic>
        <p:nvPicPr>
          <p:cNvPr id="9" name="Picture 8">
            <a:extLst>
              <a:ext uri="{FF2B5EF4-FFF2-40B4-BE49-F238E27FC236}">
                <a16:creationId xmlns:a16="http://schemas.microsoft.com/office/drawing/2014/main" id="{37FA6D39-BF42-433A-9C21-FC119D5B38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2065" y="4679272"/>
            <a:ext cx="1919935" cy="1919935"/>
          </a:xfrm>
          <a:prstGeom prst="rect">
            <a:avLst/>
          </a:prstGeom>
        </p:spPr>
      </p:pic>
    </p:spTree>
    <p:extLst>
      <p:ext uri="{BB962C8B-B14F-4D97-AF65-F5344CB8AC3E}">
        <p14:creationId xmlns:p14="http://schemas.microsoft.com/office/powerpoint/2010/main" val="3153453419"/>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7171-B37C-4703-91AF-4A85B25B4DBA}"/>
              </a:ext>
            </a:extLst>
          </p:cNvPr>
          <p:cNvSpPr>
            <a:spLocks noGrp="1"/>
          </p:cNvSpPr>
          <p:nvPr>
            <p:ph type="title"/>
          </p:nvPr>
        </p:nvSpPr>
        <p:spPr>
          <a:xfrm>
            <a:off x="494462" y="297906"/>
            <a:ext cx="9905998" cy="1478570"/>
          </a:xfrm>
        </p:spPr>
        <p:txBody>
          <a:bodyPr>
            <a:normAutofit/>
          </a:bodyPr>
          <a:lstStyle/>
          <a:p>
            <a:pPr algn="ctr"/>
            <a:r>
              <a:rPr lang="en-IN" sz="4000" u="sng" dirty="0"/>
              <a:t>DECISION TREES (CLASSIFICATION)</a:t>
            </a:r>
          </a:p>
        </p:txBody>
      </p:sp>
      <p:sp>
        <p:nvSpPr>
          <p:cNvPr id="3" name="Content Placeholder 2">
            <a:extLst>
              <a:ext uri="{FF2B5EF4-FFF2-40B4-BE49-F238E27FC236}">
                <a16:creationId xmlns:a16="http://schemas.microsoft.com/office/drawing/2014/main" id="{9173B12A-A27E-494B-851B-6F9AC64FA13B}"/>
              </a:ext>
            </a:extLst>
          </p:cNvPr>
          <p:cNvSpPr>
            <a:spLocks noGrp="1"/>
          </p:cNvSpPr>
          <p:nvPr>
            <p:ph idx="1"/>
          </p:nvPr>
        </p:nvSpPr>
        <p:spPr>
          <a:xfrm>
            <a:off x="1141414" y="1636224"/>
            <a:ext cx="9405532" cy="4924233"/>
          </a:xfrm>
        </p:spPr>
        <p:txBody>
          <a:bodyPr>
            <a:noAutofit/>
          </a:bodyPr>
          <a:lstStyle/>
          <a:p>
            <a:pPr fontAlgn="base"/>
            <a:r>
              <a:rPr lang="en-IN" dirty="0"/>
              <a:t>Classification separates the data into classes belonging to the response variable.</a:t>
            </a:r>
          </a:p>
          <a:p>
            <a:pPr fontAlgn="base"/>
            <a:r>
              <a:rPr lang="en-IN" dirty="0"/>
              <a:t>Classification method is the decision tree by default.</a:t>
            </a:r>
            <a:endParaRPr lang="en-US" dirty="0"/>
          </a:p>
          <a:p>
            <a:pPr fontAlgn="base"/>
            <a:r>
              <a:rPr lang="en-US" dirty="0"/>
              <a:t>Taking the dependent variable as </a:t>
            </a:r>
            <a:r>
              <a:rPr lang="en-US" dirty="0" err="1"/>
              <a:t>dep_delay_new</a:t>
            </a:r>
            <a:r>
              <a:rPr lang="en-US" dirty="0"/>
              <a:t>.</a:t>
            </a:r>
          </a:p>
          <a:p>
            <a:pPr fontAlgn="base"/>
            <a:r>
              <a:rPr lang="en-US" dirty="0"/>
              <a:t>Top Node: Carrier Delay.</a:t>
            </a:r>
          </a:p>
          <a:p>
            <a:pPr fontAlgn="base"/>
            <a:r>
              <a:rPr lang="en-US" dirty="0"/>
              <a:t>Terminal Nodes: 5</a:t>
            </a:r>
          </a:p>
        </p:txBody>
      </p:sp>
      <p:pic>
        <p:nvPicPr>
          <p:cNvPr id="18" name="Picture 2">
            <a:extLst>
              <a:ext uri="{FF2B5EF4-FFF2-40B4-BE49-F238E27FC236}">
                <a16:creationId xmlns:a16="http://schemas.microsoft.com/office/drawing/2014/main" id="{4BD045C8-0ED5-4E0D-8E76-BC9B3FE1F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895" y="-237884"/>
            <a:ext cx="154305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Diagram 5">
            <a:extLst>
              <a:ext uri="{FF2B5EF4-FFF2-40B4-BE49-F238E27FC236}">
                <a16:creationId xmlns:a16="http://schemas.microsoft.com/office/drawing/2014/main" id="{C3512696-CF97-4053-9482-9B954B4CF45D}"/>
              </a:ext>
            </a:extLst>
          </p:cNvPr>
          <p:cNvGraphicFramePr/>
          <p:nvPr>
            <p:extLst>
              <p:ext uri="{D42A27DB-BD31-4B8C-83A1-F6EECF244321}">
                <p14:modId xmlns:p14="http://schemas.microsoft.com/office/powerpoint/2010/main" val="4071116780"/>
              </p:ext>
            </p:extLst>
          </p:nvPr>
        </p:nvGraphicFramePr>
        <p:xfrm>
          <a:off x="6758204" y="3491393"/>
          <a:ext cx="6032816" cy="318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4897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
                                            <p:graphicEl>
                                              <a:dgm id="{2B4BC337-3030-4F85-9B0B-E54D94930852}"/>
                                            </p:graphicEl>
                                          </p:spTgt>
                                        </p:tgtEl>
                                        <p:attrNameLst>
                                          <p:attrName>style.visibility</p:attrName>
                                        </p:attrNameLst>
                                      </p:cBhvr>
                                      <p:to>
                                        <p:strVal val="visible"/>
                                      </p:to>
                                    </p:set>
                                    <p:anim calcmode="lin" valueType="num">
                                      <p:cBhvr>
                                        <p:cTn id="7" dur="1000" fill="hold"/>
                                        <p:tgtEl>
                                          <p:spTgt spid="6">
                                            <p:graphicEl>
                                              <a:dgm id="{2B4BC337-3030-4F85-9B0B-E54D94930852}"/>
                                            </p:graphicEl>
                                          </p:spTgt>
                                        </p:tgtEl>
                                        <p:attrNameLst>
                                          <p:attrName>ppt_w</p:attrName>
                                        </p:attrNameLst>
                                      </p:cBhvr>
                                      <p:tavLst>
                                        <p:tav tm="0">
                                          <p:val>
                                            <p:fltVal val="0"/>
                                          </p:val>
                                        </p:tav>
                                        <p:tav tm="100000">
                                          <p:val>
                                            <p:strVal val="#ppt_w"/>
                                          </p:val>
                                        </p:tav>
                                      </p:tavLst>
                                    </p:anim>
                                    <p:anim calcmode="lin" valueType="num">
                                      <p:cBhvr>
                                        <p:cTn id="8" dur="1000" fill="hold"/>
                                        <p:tgtEl>
                                          <p:spTgt spid="6">
                                            <p:graphicEl>
                                              <a:dgm id="{2B4BC337-3030-4F85-9B0B-E54D94930852}"/>
                                            </p:graphicEl>
                                          </p:spTgt>
                                        </p:tgtEl>
                                        <p:attrNameLst>
                                          <p:attrName>ppt_h</p:attrName>
                                        </p:attrNameLst>
                                      </p:cBhvr>
                                      <p:tavLst>
                                        <p:tav tm="0">
                                          <p:val>
                                            <p:fltVal val="0"/>
                                          </p:val>
                                        </p:tav>
                                        <p:tav tm="100000">
                                          <p:val>
                                            <p:strVal val="#ppt_h"/>
                                          </p:val>
                                        </p:tav>
                                      </p:tavLst>
                                    </p:anim>
                                    <p:anim calcmode="lin" valueType="num">
                                      <p:cBhvr>
                                        <p:cTn id="9" dur="1000" fill="hold"/>
                                        <p:tgtEl>
                                          <p:spTgt spid="6">
                                            <p:graphicEl>
                                              <a:dgm id="{2B4BC337-3030-4F85-9B0B-E54D94930852}"/>
                                            </p:graphicEl>
                                          </p:spTgt>
                                        </p:tgtEl>
                                        <p:attrNameLst>
                                          <p:attrName>style.rotation</p:attrName>
                                        </p:attrNameLst>
                                      </p:cBhvr>
                                      <p:tavLst>
                                        <p:tav tm="0">
                                          <p:val>
                                            <p:fltVal val="90"/>
                                          </p:val>
                                        </p:tav>
                                        <p:tav tm="100000">
                                          <p:val>
                                            <p:fltVal val="0"/>
                                          </p:val>
                                        </p:tav>
                                      </p:tavLst>
                                    </p:anim>
                                    <p:animEffect transition="in" filter="fade">
                                      <p:cBhvr>
                                        <p:cTn id="10" dur="1000"/>
                                        <p:tgtEl>
                                          <p:spTgt spid="6">
                                            <p:graphicEl>
                                              <a:dgm id="{2B4BC337-3030-4F85-9B0B-E54D94930852}"/>
                                            </p:graphicEl>
                                          </p:spTgt>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6">
                                            <p:graphicEl>
                                              <a:dgm id="{366D77DE-A203-420D-A891-0C74414FCA99}"/>
                                            </p:graphicEl>
                                          </p:spTgt>
                                        </p:tgtEl>
                                        <p:attrNameLst>
                                          <p:attrName>style.visibility</p:attrName>
                                        </p:attrNameLst>
                                      </p:cBhvr>
                                      <p:to>
                                        <p:strVal val="visible"/>
                                      </p:to>
                                    </p:set>
                                    <p:anim calcmode="lin" valueType="num">
                                      <p:cBhvr>
                                        <p:cTn id="14" dur="1000" fill="hold"/>
                                        <p:tgtEl>
                                          <p:spTgt spid="6">
                                            <p:graphicEl>
                                              <a:dgm id="{366D77DE-A203-420D-A891-0C74414FCA99}"/>
                                            </p:graphicEl>
                                          </p:spTgt>
                                        </p:tgtEl>
                                        <p:attrNameLst>
                                          <p:attrName>ppt_w</p:attrName>
                                        </p:attrNameLst>
                                      </p:cBhvr>
                                      <p:tavLst>
                                        <p:tav tm="0">
                                          <p:val>
                                            <p:fltVal val="0"/>
                                          </p:val>
                                        </p:tav>
                                        <p:tav tm="100000">
                                          <p:val>
                                            <p:strVal val="#ppt_w"/>
                                          </p:val>
                                        </p:tav>
                                      </p:tavLst>
                                    </p:anim>
                                    <p:anim calcmode="lin" valueType="num">
                                      <p:cBhvr>
                                        <p:cTn id="15" dur="1000" fill="hold"/>
                                        <p:tgtEl>
                                          <p:spTgt spid="6">
                                            <p:graphicEl>
                                              <a:dgm id="{366D77DE-A203-420D-A891-0C74414FCA99}"/>
                                            </p:graphicEl>
                                          </p:spTgt>
                                        </p:tgtEl>
                                        <p:attrNameLst>
                                          <p:attrName>ppt_h</p:attrName>
                                        </p:attrNameLst>
                                      </p:cBhvr>
                                      <p:tavLst>
                                        <p:tav tm="0">
                                          <p:val>
                                            <p:fltVal val="0"/>
                                          </p:val>
                                        </p:tav>
                                        <p:tav tm="100000">
                                          <p:val>
                                            <p:strVal val="#ppt_h"/>
                                          </p:val>
                                        </p:tav>
                                      </p:tavLst>
                                    </p:anim>
                                    <p:anim calcmode="lin" valueType="num">
                                      <p:cBhvr>
                                        <p:cTn id="16" dur="1000" fill="hold"/>
                                        <p:tgtEl>
                                          <p:spTgt spid="6">
                                            <p:graphicEl>
                                              <a:dgm id="{366D77DE-A203-420D-A891-0C74414FCA99}"/>
                                            </p:graphicEl>
                                          </p:spTgt>
                                        </p:tgtEl>
                                        <p:attrNameLst>
                                          <p:attrName>style.rotation</p:attrName>
                                        </p:attrNameLst>
                                      </p:cBhvr>
                                      <p:tavLst>
                                        <p:tav tm="0">
                                          <p:val>
                                            <p:fltVal val="90"/>
                                          </p:val>
                                        </p:tav>
                                        <p:tav tm="100000">
                                          <p:val>
                                            <p:fltVal val="0"/>
                                          </p:val>
                                        </p:tav>
                                      </p:tavLst>
                                    </p:anim>
                                    <p:animEffect transition="in" filter="fade">
                                      <p:cBhvr>
                                        <p:cTn id="17" dur="1000"/>
                                        <p:tgtEl>
                                          <p:spTgt spid="6">
                                            <p:graphicEl>
                                              <a:dgm id="{366D77DE-A203-420D-A891-0C74414FCA99}"/>
                                            </p:graphicEl>
                                          </p:spTgt>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6">
                                            <p:graphicEl>
                                              <a:dgm id="{8574FF2A-CAE6-46A4-BB98-22EE8AC7D19E}"/>
                                            </p:graphicEl>
                                          </p:spTgt>
                                        </p:tgtEl>
                                        <p:attrNameLst>
                                          <p:attrName>style.visibility</p:attrName>
                                        </p:attrNameLst>
                                      </p:cBhvr>
                                      <p:to>
                                        <p:strVal val="visible"/>
                                      </p:to>
                                    </p:set>
                                    <p:anim calcmode="lin" valueType="num">
                                      <p:cBhvr>
                                        <p:cTn id="21" dur="1000" fill="hold"/>
                                        <p:tgtEl>
                                          <p:spTgt spid="6">
                                            <p:graphicEl>
                                              <a:dgm id="{8574FF2A-CAE6-46A4-BB98-22EE8AC7D19E}"/>
                                            </p:graphicEl>
                                          </p:spTgt>
                                        </p:tgtEl>
                                        <p:attrNameLst>
                                          <p:attrName>ppt_w</p:attrName>
                                        </p:attrNameLst>
                                      </p:cBhvr>
                                      <p:tavLst>
                                        <p:tav tm="0">
                                          <p:val>
                                            <p:fltVal val="0"/>
                                          </p:val>
                                        </p:tav>
                                        <p:tav tm="100000">
                                          <p:val>
                                            <p:strVal val="#ppt_w"/>
                                          </p:val>
                                        </p:tav>
                                      </p:tavLst>
                                    </p:anim>
                                    <p:anim calcmode="lin" valueType="num">
                                      <p:cBhvr>
                                        <p:cTn id="22" dur="1000" fill="hold"/>
                                        <p:tgtEl>
                                          <p:spTgt spid="6">
                                            <p:graphicEl>
                                              <a:dgm id="{8574FF2A-CAE6-46A4-BB98-22EE8AC7D19E}"/>
                                            </p:graphicEl>
                                          </p:spTgt>
                                        </p:tgtEl>
                                        <p:attrNameLst>
                                          <p:attrName>ppt_h</p:attrName>
                                        </p:attrNameLst>
                                      </p:cBhvr>
                                      <p:tavLst>
                                        <p:tav tm="0">
                                          <p:val>
                                            <p:fltVal val="0"/>
                                          </p:val>
                                        </p:tav>
                                        <p:tav tm="100000">
                                          <p:val>
                                            <p:strVal val="#ppt_h"/>
                                          </p:val>
                                        </p:tav>
                                      </p:tavLst>
                                    </p:anim>
                                    <p:anim calcmode="lin" valueType="num">
                                      <p:cBhvr>
                                        <p:cTn id="23" dur="1000" fill="hold"/>
                                        <p:tgtEl>
                                          <p:spTgt spid="6">
                                            <p:graphicEl>
                                              <a:dgm id="{8574FF2A-CAE6-46A4-BB98-22EE8AC7D19E}"/>
                                            </p:graphicEl>
                                          </p:spTgt>
                                        </p:tgtEl>
                                        <p:attrNameLst>
                                          <p:attrName>style.rotation</p:attrName>
                                        </p:attrNameLst>
                                      </p:cBhvr>
                                      <p:tavLst>
                                        <p:tav tm="0">
                                          <p:val>
                                            <p:fltVal val="90"/>
                                          </p:val>
                                        </p:tav>
                                        <p:tav tm="100000">
                                          <p:val>
                                            <p:fltVal val="0"/>
                                          </p:val>
                                        </p:tav>
                                      </p:tavLst>
                                    </p:anim>
                                    <p:animEffect transition="in" filter="fade">
                                      <p:cBhvr>
                                        <p:cTn id="24" dur="1000"/>
                                        <p:tgtEl>
                                          <p:spTgt spid="6">
                                            <p:graphicEl>
                                              <a:dgm id="{8574FF2A-CAE6-46A4-BB98-22EE8AC7D19E}"/>
                                            </p:graphicEl>
                                          </p:spTgt>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6">
                                            <p:graphicEl>
                                              <a:dgm id="{D040D8EE-3CFD-4126-92B8-3CEBB911B44F}"/>
                                            </p:graphicEl>
                                          </p:spTgt>
                                        </p:tgtEl>
                                        <p:attrNameLst>
                                          <p:attrName>style.visibility</p:attrName>
                                        </p:attrNameLst>
                                      </p:cBhvr>
                                      <p:to>
                                        <p:strVal val="visible"/>
                                      </p:to>
                                    </p:set>
                                    <p:anim calcmode="lin" valueType="num">
                                      <p:cBhvr>
                                        <p:cTn id="28" dur="1000" fill="hold"/>
                                        <p:tgtEl>
                                          <p:spTgt spid="6">
                                            <p:graphicEl>
                                              <a:dgm id="{D040D8EE-3CFD-4126-92B8-3CEBB911B44F}"/>
                                            </p:graphicEl>
                                          </p:spTgt>
                                        </p:tgtEl>
                                        <p:attrNameLst>
                                          <p:attrName>ppt_w</p:attrName>
                                        </p:attrNameLst>
                                      </p:cBhvr>
                                      <p:tavLst>
                                        <p:tav tm="0">
                                          <p:val>
                                            <p:fltVal val="0"/>
                                          </p:val>
                                        </p:tav>
                                        <p:tav tm="100000">
                                          <p:val>
                                            <p:strVal val="#ppt_w"/>
                                          </p:val>
                                        </p:tav>
                                      </p:tavLst>
                                    </p:anim>
                                    <p:anim calcmode="lin" valueType="num">
                                      <p:cBhvr>
                                        <p:cTn id="29" dur="1000" fill="hold"/>
                                        <p:tgtEl>
                                          <p:spTgt spid="6">
                                            <p:graphicEl>
                                              <a:dgm id="{D040D8EE-3CFD-4126-92B8-3CEBB911B44F}"/>
                                            </p:graphicEl>
                                          </p:spTgt>
                                        </p:tgtEl>
                                        <p:attrNameLst>
                                          <p:attrName>ppt_h</p:attrName>
                                        </p:attrNameLst>
                                      </p:cBhvr>
                                      <p:tavLst>
                                        <p:tav tm="0">
                                          <p:val>
                                            <p:fltVal val="0"/>
                                          </p:val>
                                        </p:tav>
                                        <p:tav tm="100000">
                                          <p:val>
                                            <p:strVal val="#ppt_h"/>
                                          </p:val>
                                        </p:tav>
                                      </p:tavLst>
                                    </p:anim>
                                    <p:anim calcmode="lin" valueType="num">
                                      <p:cBhvr>
                                        <p:cTn id="30" dur="1000" fill="hold"/>
                                        <p:tgtEl>
                                          <p:spTgt spid="6">
                                            <p:graphicEl>
                                              <a:dgm id="{D040D8EE-3CFD-4126-92B8-3CEBB911B44F}"/>
                                            </p:graphicEl>
                                          </p:spTgt>
                                        </p:tgtEl>
                                        <p:attrNameLst>
                                          <p:attrName>style.rotation</p:attrName>
                                        </p:attrNameLst>
                                      </p:cBhvr>
                                      <p:tavLst>
                                        <p:tav tm="0">
                                          <p:val>
                                            <p:fltVal val="90"/>
                                          </p:val>
                                        </p:tav>
                                        <p:tav tm="100000">
                                          <p:val>
                                            <p:fltVal val="0"/>
                                          </p:val>
                                        </p:tav>
                                      </p:tavLst>
                                    </p:anim>
                                    <p:animEffect transition="in" filter="fade">
                                      <p:cBhvr>
                                        <p:cTn id="31" dur="1000"/>
                                        <p:tgtEl>
                                          <p:spTgt spid="6">
                                            <p:graphicEl>
                                              <a:dgm id="{D040D8EE-3CFD-4126-92B8-3CEBB911B44F}"/>
                                            </p:graphicEl>
                                          </p:spTgt>
                                        </p:tgtEl>
                                      </p:cBhvr>
                                    </p:animEffect>
                                  </p:childTnLst>
                                </p:cTn>
                              </p:par>
                            </p:childTnLst>
                          </p:cTn>
                        </p:par>
                        <p:par>
                          <p:cTn id="32" fill="hold">
                            <p:stCondLst>
                              <p:cond delay="4000"/>
                            </p:stCondLst>
                            <p:childTnLst>
                              <p:par>
                                <p:cTn id="33" presetID="31" presetClass="entr" presetSubtype="0" fill="hold" grpId="0" nodeType="afterEffect">
                                  <p:stCondLst>
                                    <p:cond delay="0"/>
                                  </p:stCondLst>
                                  <p:childTnLst>
                                    <p:set>
                                      <p:cBhvr>
                                        <p:cTn id="34" dur="1" fill="hold">
                                          <p:stCondLst>
                                            <p:cond delay="0"/>
                                          </p:stCondLst>
                                        </p:cTn>
                                        <p:tgtEl>
                                          <p:spTgt spid="6">
                                            <p:graphicEl>
                                              <a:dgm id="{0FE26586-3042-454C-BD0D-931AC18E13AB}"/>
                                            </p:graphicEl>
                                          </p:spTgt>
                                        </p:tgtEl>
                                        <p:attrNameLst>
                                          <p:attrName>style.visibility</p:attrName>
                                        </p:attrNameLst>
                                      </p:cBhvr>
                                      <p:to>
                                        <p:strVal val="visible"/>
                                      </p:to>
                                    </p:set>
                                    <p:anim calcmode="lin" valueType="num">
                                      <p:cBhvr>
                                        <p:cTn id="35" dur="1000" fill="hold"/>
                                        <p:tgtEl>
                                          <p:spTgt spid="6">
                                            <p:graphicEl>
                                              <a:dgm id="{0FE26586-3042-454C-BD0D-931AC18E13AB}"/>
                                            </p:graphicEl>
                                          </p:spTgt>
                                        </p:tgtEl>
                                        <p:attrNameLst>
                                          <p:attrName>ppt_w</p:attrName>
                                        </p:attrNameLst>
                                      </p:cBhvr>
                                      <p:tavLst>
                                        <p:tav tm="0">
                                          <p:val>
                                            <p:fltVal val="0"/>
                                          </p:val>
                                        </p:tav>
                                        <p:tav tm="100000">
                                          <p:val>
                                            <p:strVal val="#ppt_w"/>
                                          </p:val>
                                        </p:tav>
                                      </p:tavLst>
                                    </p:anim>
                                    <p:anim calcmode="lin" valueType="num">
                                      <p:cBhvr>
                                        <p:cTn id="36" dur="1000" fill="hold"/>
                                        <p:tgtEl>
                                          <p:spTgt spid="6">
                                            <p:graphicEl>
                                              <a:dgm id="{0FE26586-3042-454C-BD0D-931AC18E13AB}"/>
                                            </p:graphicEl>
                                          </p:spTgt>
                                        </p:tgtEl>
                                        <p:attrNameLst>
                                          <p:attrName>ppt_h</p:attrName>
                                        </p:attrNameLst>
                                      </p:cBhvr>
                                      <p:tavLst>
                                        <p:tav tm="0">
                                          <p:val>
                                            <p:fltVal val="0"/>
                                          </p:val>
                                        </p:tav>
                                        <p:tav tm="100000">
                                          <p:val>
                                            <p:strVal val="#ppt_h"/>
                                          </p:val>
                                        </p:tav>
                                      </p:tavLst>
                                    </p:anim>
                                    <p:anim calcmode="lin" valueType="num">
                                      <p:cBhvr>
                                        <p:cTn id="37" dur="1000" fill="hold"/>
                                        <p:tgtEl>
                                          <p:spTgt spid="6">
                                            <p:graphicEl>
                                              <a:dgm id="{0FE26586-3042-454C-BD0D-931AC18E13AB}"/>
                                            </p:graphicEl>
                                          </p:spTgt>
                                        </p:tgtEl>
                                        <p:attrNameLst>
                                          <p:attrName>style.rotation</p:attrName>
                                        </p:attrNameLst>
                                      </p:cBhvr>
                                      <p:tavLst>
                                        <p:tav tm="0">
                                          <p:val>
                                            <p:fltVal val="90"/>
                                          </p:val>
                                        </p:tav>
                                        <p:tav tm="100000">
                                          <p:val>
                                            <p:fltVal val="0"/>
                                          </p:val>
                                        </p:tav>
                                      </p:tavLst>
                                    </p:anim>
                                    <p:animEffect transition="in" filter="fade">
                                      <p:cBhvr>
                                        <p:cTn id="38" dur="1000"/>
                                        <p:tgtEl>
                                          <p:spTgt spid="6">
                                            <p:graphicEl>
                                              <a:dgm id="{0FE26586-3042-454C-BD0D-931AC18E13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7171-B37C-4703-91AF-4A85B25B4DBA}"/>
              </a:ext>
            </a:extLst>
          </p:cNvPr>
          <p:cNvSpPr>
            <a:spLocks noGrp="1"/>
          </p:cNvSpPr>
          <p:nvPr>
            <p:ph type="title"/>
          </p:nvPr>
        </p:nvSpPr>
        <p:spPr>
          <a:xfrm>
            <a:off x="537561" y="137284"/>
            <a:ext cx="9905998" cy="1478570"/>
          </a:xfrm>
        </p:spPr>
        <p:txBody>
          <a:bodyPr>
            <a:normAutofit/>
          </a:bodyPr>
          <a:lstStyle/>
          <a:p>
            <a:pPr algn="ctr"/>
            <a:r>
              <a:rPr lang="en-IN" sz="4000" u="sng" dirty="0"/>
              <a:t>DECISION TREES (CLASSIFICATION)</a:t>
            </a:r>
          </a:p>
        </p:txBody>
      </p:sp>
      <p:sp>
        <p:nvSpPr>
          <p:cNvPr id="7" name="Rectangle 6">
            <a:extLst>
              <a:ext uri="{FF2B5EF4-FFF2-40B4-BE49-F238E27FC236}">
                <a16:creationId xmlns:a16="http://schemas.microsoft.com/office/drawing/2014/main" id="{29444B50-7C95-48FE-9C32-C008F59AFBA9}"/>
              </a:ext>
            </a:extLst>
          </p:cNvPr>
          <p:cNvSpPr/>
          <p:nvPr/>
        </p:nvSpPr>
        <p:spPr>
          <a:xfrm>
            <a:off x="5971607" y="3244334"/>
            <a:ext cx="248786" cy="369332"/>
          </a:xfrm>
          <a:prstGeom prst="rect">
            <a:avLst/>
          </a:prstGeom>
        </p:spPr>
        <p:txBody>
          <a:bodyPr wrap="none">
            <a:spAutoFit/>
          </a:bodyPr>
          <a:lstStyle/>
          <a:p>
            <a:r>
              <a:rPr lang="en-IN" dirty="0">
                <a:solidFill>
                  <a:srgbClr val="000000"/>
                </a:solidFill>
              </a:rPr>
              <a:t> </a:t>
            </a:r>
          </a:p>
        </p:txBody>
      </p:sp>
      <p:pic>
        <p:nvPicPr>
          <p:cNvPr id="4" name="Picture 3">
            <a:extLst>
              <a:ext uri="{FF2B5EF4-FFF2-40B4-BE49-F238E27FC236}">
                <a16:creationId xmlns:a16="http://schemas.microsoft.com/office/drawing/2014/main" id="{7AFF8084-EB81-41E2-8868-44B17B0A9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440" y="1465943"/>
            <a:ext cx="8695119" cy="5014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2">
            <a:extLst>
              <a:ext uri="{FF2B5EF4-FFF2-40B4-BE49-F238E27FC236}">
                <a16:creationId xmlns:a16="http://schemas.microsoft.com/office/drawing/2014/main" id="{C390C8F3-3FDB-4E04-A693-DF9725CB8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509" y="-357641"/>
            <a:ext cx="154305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8197971"/>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4019-1239-4CF0-8E0A-C62FE9A4853C}"/>
              </a:ext>
            </a:extLst>
          </p:cNvPr>
          <p:cNvSpPr>
            <a:spLocks noGrp="1"/>
          </p:cNvSpPr>
          <p:nvPr>
            <p:ph type="title"/>
          </p:nvPr>
        </p:nvSpPr>
        <p:spPr>
          <a:xfrm>
            <a:off x="1141413" y="197603"/>
            <a:ext cx="9905998" cy="1478570"/>
          </a:xfrm>
        </p:spPr>
        <p:txBody>
          <a:bodyPr>
            <a:normAutofit/>
          </a:bodyPr>
          <a:lstStyle/>
          <a:p>
            <a:pPr algn="ctr"/>
            <a:r>
              <a:rPr lang="en-IN" sz="4000" u="sng" dirty="0"/>
              <a:t>COMPLEXITY PARAMETER</a:t>
            </a:r>
          </a:p>
        </p:txBody>
      </p:sp>
      <p:pic>
        <p:nvPicPr>
          <p:cNvPr id="4" name="Content Placeholder 3">
            <a:extLst>
              <a:ext uri="{FF2B5EF4-FFF2-40B4-BE49-F238E27FC236}">
                <a16:creationId xmlns:a16="http://schemas.microsoft.com/office/drawing/2014/main" id="{335B1725-67A0-4465-A647-7E92F9DBE1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4575" y="1966458"/>
            <a:ext cx="7179673" cy="414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66424305"/>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784C-E63A-47FD-9A19-2231DA8F7F9D}"/>
              </a:ext>
            </a:extLst>
          </p:cNvPr>
          <p:cNvSpPr>
            <a:spLocks noGrp="1"/>
          </p:cNvSpPr>
          <p:nvPr>
            <p:ph type="title"/>
          </p:nvPr>
        </p:nvSpPr>
        <p:spPr>
          <a:xfrm>
            <a:off x="1141413" y="336023"/>
            <a:ext cx="9905998" cy="1478570"/>
          </a:xfrm>
        </p:spPr>
        <p:txBody>
          <a:bodyPr>
            <a:normAutofit/>
          </a:bodyPr>
          <a:lstStyle/>
          <a:p>
            <a:pPr algn="ctr"/>
            <a:r>
              <a:rPr lang="en-IN" sz="4000" u="sng" dirty="0"/>
              <a:t>DECISION TREES (CLASSIFICATION)</a:t>
            </a:r>
          </a:p>
        </p:txBody>
      </p:sp>
      <p:sp>
        <p:nvSpPr>
          <p:cNvPr id="4" name="Rectangle 3">
            <a:extLst>
              <a:ext uri="{FF2B5EF4-FFF2-40B4-BE49-F238E27FC236}">
                <a16:creationId xmlns:a16="http://schemas.microsoft.com/office/drawing/2014/main" id="{AA1AF3C6-E462-4090-ABCD-AD3C6288F3BA}"/>
              </a:ext>
            </a:extLst>
          </p:cNvPr>
          <p:cNvSpPr/>
          <p:nvPr/>
        </p:nvSpPr>
        <p:spPr>
          <a:xfrm>
            <a:off x="5971607" y="3244334"/>
            <a:ext cx="248786" cy="369332"/>
          </a:xfrm>
          <a:prstGeom prst="rect">
            <a:avLst/>
          </a:prstGeom>
        </p:spPr>
        <p:txBody>
          <a:bodyPr wrap="none">
            <a:spAutoFit/>
          </a:bodyPr>
          <a:lstStyle/>
          <a:p>
            <a:r>
              <a:rPr lang="en-IN" dirty="0">
                <a:solidFill>
                  <a:srgbClr val="000000"/>
                </a:solidFill>
              </a:rPr>
              <a:t> </a:t>
            </a:r>
          </a:p>
        </p:txBody>
      </p:sp>
      <p:pic>
        <p:nvPicPr>
          <p:cNvPr id="5" name="Picture 4">
            <a:extLst>
              <a:ext uri="{FF2B5EF4-FFF2-40B4-BE49-F238E27FC236}">
                <a16:creationId xmlns:a16="http://schemas.microsoft.com/office/drawing/2014/main" id="{DDB8B435-6C0D-49FF-B5E0-8DCCF4502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908" y="1700366"/>
            <a:ext cx="7857008" cy="4531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4513382"/>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7184-9093-4BBB-91EF-14463D1E0581}"/>
              </a:ext>
            </a:extLst>
          </p:cNvPr>
          <p:cNvSpPr>
            <a:spLocks noGrp="1"/>
          </p:cNvSpPr>
          <p:nvPr>
            <p:ph type="title"/>
          </p:nvPr>
        </p:nvSpPr>
        <p:spPr/>
        <p:txBody>
          <a:bodyPr>
            <a:normAutofit/>
          </a:bodyPr>
          <a:lstStyle/>
          <a:p>
            <a:pPr algn="ctr"/>
            <a:r>
              <a:rPr lang="en-IN" sz="4400" u="sng" dirty="0"/>
              <a:t>BAGGING</a:t>
            </a:r>
          </a:p>
        </p:txBody>
      </p:sp>
      <p:sp>
        <p:nvSpPr>
          <p:cNvPr id="3" name="Content Placeholder 2">
            <a:extLst>
              <a:ext uri="{FF2B5EF4-FFF2-40B4-BE49-F238E27FC236}">
                <a16:creationId xmlns:a16="http://schemas.microsoft.com/office/drawing/2014/main" id="{65A0F2FD-AF6D-4234-9E5D-8F2F46A2C5AF}"/>
              </a:ext>
            </a:extLst>
          </p:cNvPr>
          <p:cNvSpPr>
            <a:spLocks noGrp="1"/>
          </p:cNvSpPr>
          <p:nvPr>
            <p:ph idx="1"/>
          </p:nvPr>
        </p:nvSpPr>
        <p:spPr>
          <a:xfrm>
            <a:off x="1141412" y="1909849"/>
            <a:ext cx="9905999" cy="3541714"/>
          </a:xfrm>
        </p:spPr>
        <p:txBody>
          <a:bodyPr>
            <a:normAutofit/>
          </a:bodyPr>
          <a:lstStyle/>
          <a:p>
            <a:pPr fontAlgn="base"/>
            <a:r>
              <a:rPr lang="en-US" dirty="0"/>
              <a:t>Bagging is a technique used to improve the stability and accuracy of machine learning </a:t>
            </a:r>
            <a:r>
              <a:rPr lang="en-US" b="1" dirty="0"/>
              <a:t>algorithms</a:t>
            </a:r>
            <a:r>
              <a:rPr lang="en-US" dirty="0"/>
              <a:t> used in statistical classification and regression. </a:t>
            </a:r>
          </a:p>
          <a:p>
            <a:pPr fontAlgn="base"/>
            <a:r>
              <a:rPr lang="en-US" dirty="0"/>
              <a:t>It reduces variance and helps to avoid over fitting.</a:t>
            </a:r>
          </a:p>
          <a:p>
            <a:pPr marL="0" indent="0" fontAlgn="base">
              <a:buNone/>
            </a:pPr>
            <a:endParaRPr lang="en-US" dirty="0"/>
          </a:p>
        </p:txBody>
      </p:sp>
      <p:pic>
        <p:nvPicPr>
          <p:cNvPr id="10242" name="Picture 2" descr="Fo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211" y="478835"/>
            <a:ext cx="1140960" cy="114096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6921268" y="3592058"/>
            <a:ext cx="3006966" cy="2687717"/>
            <a:chOff x="7914045" y="4034391"/>
            <a:chExt cx="3006966" cy="2687717"/>
          </a:xfrm>
        </p:grpSpPr>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4045" y="4034391"/>
              <a:ext cx="3006966" cy="268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071156" y="4945304"/>
              <a:ext cx="2692743" cy="1323439"/>
            </a:xfrm>
            <a:prstGeom prst="rect">
              <a:avLst/>
            </a:prstGeom>
            <a:noFill/>
          </p:spPr>
          <p:txBody>
            <a:bodyPr wrap="square" rtlCol="0">
              <a:spAutoFit/>
            </a:bodyPr>
            <a:lstStyle/>
            <a:p>
              <a:pPr algn="ctr"/>
              <a:r>
                <a:rPr lang="en-IN" sz="4000" dirty="0"/>
                <a:t>12.5 minutes</a:t>
              </a:r>
            </a:p>
          </p:txBody>
        </p:sp>
      </p:grpSp>
      <p:grpSp>
        <p:nvGrpSpPr>
          <p:cNvPr id="11" name="Group 10"/>
          <p:cNvGrpSpPr/>
          <p:nvPr/>
        </p:nvGrpSpPr>
        <p:grpSpPr>
          <a:xfrm>
            <a:off x="2438407" y="3973487"/>
            <a:ext cx="4615542" cy="1456814"/>
            <a:chOff x="2438407" y="3973487"/>
            <a:chExt cx="4615542" cy="1456814"/>
          </a:xfrm>
        </p:grpSpPr>
        <p:sp>
          <p:nvSpPr>
            <p:cNvPr id="4" name="TextBox 3"/>
            <p:cNvSpPr txBox="1"/>
            <p:nvPr/>
          </p:nvSpPr>
          <p:spPr>
            <a:xfrm>
              <a:off x="3270076" y="4047455"/>
              <a:ext cx="3775166" cy="461665"/>
            </a:xfrm>
            <a:prstGeom prst="rect">
              <a:avLst/>
            </a:prstGeom>
            <a:noFill/>
          </p:spPr>
          <p:txBody>
            <a:bodyPr wrap="square" rtlCol="0">
              <a:spAutoFit/>
            </a:bodyPr>
            <a:lstStyle/>
            <a:p>
              <a:r>
                <a:rPr lang="en-IN" sz="2400" b="1" dirty="0"/>
                <a:t>LATE AIRCRAFT DELAY</a:t>
              </a:r>
            </a:p>
          </p:txBody>
        </p:sp>
        <p:sp>
          <p:nvSpPr>
            <p:cNvPr id="10" name="TextBox 9"/>
            <p:cNvSpPr txBox="1"/>
            <p:nvPr/>
          </p:nvSpPr>
          <p:spPr>
            <a:xfrm>
              <a:off x="3278783" y="4885096"/>
              <a:ext cx="3775166" cy="461665"/>
            </a:xfrm>
            <a:prstGeom prst="rect">
              <a:avLst/>
            </a:prstGeom>
            <a:noFill/>
          </p:spPr>
          <p:txBody>
            <a:bodyPr wrap="square" rtlCol="0">
              <a:spAutoFit/>
            </a:bodyPr>
            <a:lstStyle/>
            <a:p>
              <a:r>
                <a:rPr lang="en-IN" sz="2400" b="1" dirty="0"/>
                <a:t>CARRIER DELAY</a:t>
              </a:r>
            </a:p>
          </p:txBody>
        </p:sp>
        <p:pic>
          <p:nvPicPr>
            <p:cNvPr id="1026" name="Picture 2" descr="Aeroplan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442761" y="482070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eroplan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438407" y="3973487"/>
              <a:ext cx="609600" cy="609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1935002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lh6.googleusercontent.com/m3SMcKeS8ChVvjEuQZgdvf4YEdRnFGqbaSUy6eoRQfc2Lqm6F5xmPPfFwnkoazU569F9VqHLLYFh4QsG3bDzS1PYGzG0KCFTEmPYtNbGLGl87QUWacqZh_SebHkSbbDZmcN83AgfUn95K8eVwQ">
            <a:extLst>
              <a:ext uri="{FF2B5EF4-FFF2-40B4-BE49-F238E27FC236}">
                <a16:creationId xmlns:a16="http://schemas.microsoft.com/office/drawing/2014/main" id="{321962A0-0789-407C-98EA-80139A1AD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110" y="358852"/>
            <a:ext cx="4619048" cy="2885482"/>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291" name="Picture 3" descr="https://lh4.googleusercontent.com/1Q7iXI8pu-4miD-qE1dcOjuiSEv-NlbugTJY2D6OAl8MP_no0a9eVlIm0WKLZjGgKfGi93Gj8uZ4MyD6vwX55ONOJC96h5Hq3JpA1Mzb7TmLx4-AVcGoCn4ZB_M1iVcFF1xGslFzbgnBnlAsCA">
            <a:extLst>
              <a:ext uri="{FF2B5EF4-FFF2-40B4-BE49-F238E27FC236}">
                <a16:creationId xmlns:a16="http://schemas.microsoft.com/office/drawing/2014/main" id="{2A866994-4834-4FDA-9D62-9BE8BA2ED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24" y="358852"/>
            <a:ext cx="5656216" cy="6146376"/>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DBBDAA-CA30-4E47-8984-4975BEA94389}"/>
              </a:ext>
            </a:extLst>
          </p:cNvPr>
          <p:cNvSpPr/>
          <p:nvPr/>
        </p:nvSpPr>
        <p:spPr>
          <a:xfrm>
            <a:off x="5971607" y="3244334"/>
            <a:ext cx="248786" cy="369332"/>
          </a:xfrm>
          <a:prstGeom prst="rect">
            <a:avLst/>
          </a:prstGeom>
        </p:spPr>
        <p:txBody>
          <a:bodyPr wrap="none">
            <a:spAutoFit/>
          </a:bodyPr>
          <a:lstStyle/>
          <a:p>
            <a:r>
              <a:rPr lang="en-IN" dirty="0"/>
              <a:t> </a:t>
            </a:r>
          </a:p>
        </p:txBody>
      </p:sp>
      <p:pic>
        <p:nvPicPr>
          <p:cNvPr id="8" name="Picture 7">
            <a:extLst>
              <a:ext uri="{FF2B5EF4-FFF2-40B4-BE49-F238E27FC236}">
                <a16:creationId xmlns:a16="http://schemas.microsoft.com/office/drawing/2014/main" id="{BB9DAAF4-41DA-4939-8F32-8EFEAF0C1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110" y="3429000"/>
            <a:ext cx="4619048" cy="3076228"/>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4592431"/>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A8A8E-3B72-41BD-9AD0-4528933201A8}"/>
              </a:ext>
            </a:extLst>
          </p:cNvPr>
          <p:cNvSpPr>
            <a:spLocks noGrp="1"/>
          </p:cNvSpPr>
          <p:nvPr>
            <p:ph type="title"/>
          </p:nvPr>
        </p:nvSpPr>
        <p:spPr/>
        <p:txBody>
          <a:bodyPr>
            <a:normAutofit/>
          </a:bodyPr>
          <a:lstStyle/>
          <a:p>
            <a:pPr algn="ctr"/>
            <a:r>
              <a:rPr lang="en-IN" sz="4000" u="sng" dirty="0"/>
              <a:t>RANDOM FOREST</a:t>
            </a:r>
          </a:p>
        </p:txBody>
      </p:sp>
      <p:sp>
        <p:nvSpPr>
          <p:cNvPr id="3" name="Content Placeholder 2">
            <a:extLst>
              <a:ext uri="{FF2B5EF4-FFF2-40B4-BE49-F238E27FC236}">
                <a16:creationId xmlns:a16="http://schemas.microsoft.com/office/drawing/2014/main" id="{C0C24AA7-8DA1-43EA-B6E4-FB2E19DE3FA0}"/>
              </a:ext>
            </a:extLst>
          </p:cNvPr>
          <p:cNvSpPr>
            <a:spLocks noGrp="1"/>
          </p:cNvSpPr>
          <p:nvPr>
            <p:ph idx="1"/>
          </p:nvPr>
        </p:nvSpPr>
        <p:spPr>
          <a:xfrm>
            <a:off x="1141412" y="1805345"/>
            <a:ext cx="9905999" cy="3541714"/>
          </a:xfrm>
        </p:spPr>
        <p:txBody>
          <a:bodyPr>
            <a:normAutofit/>
          </a:bodyPr>
          <a:lstStyle/>
          <a:p>
            <a:pPr fontAlgn="base"/>
            <a:r>
              <a:rPr lang="en-US" dirty="0"/>
              <a:t>A Random Forest consists of a collection of decision trees that grow in parallel to each other and help in reducing the variance of the model.</a:t>
            </a:r>
          </a:p>
          <a:p>
            <a:pPr fontAlgn="base"/>
            <a:r>
              <a:rPr lang="en-US" dirty="0"/>
              <a:t>They provide an advantage over decision trees, bootstrapping and bagging. </a:t>
            </a:r>
          </a:p>
          <a:p>
            <a:pPr fontAlgn="base"/>
            <a:r>
              <a:rPr lang="en-US" dirty="0"/>
              <a:t>Construction of a large number of decision trees can lead to an improvement in prediction results.</a:t>
            </a:r>
          </a:p>
        </p:txBody>
      </p:sp>
      <p:pic>
        <p:nvPicPr>
          <p:cNvPr id="11268" name="Picture 4" descr="Tre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055" y="647245"/>
            <a:ext cx="920297" cy="92029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920240" y="4494256"/>
            <a:ext cx="5721544" cy="1854926"/>
            <a:chOff x="1920240" y="4494256"/>
            <a:chExt cx="5721544" cy="1854926"/>
          </a:xfrm>
        </p:grpSpPr>
        <p:pic>
          <p:nvPicPr>
            <p:cNvPr id="11266" name="Picture 2" descr="Prio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240" y="4494256"/>
              <a:ext cx="1854926" cy="18549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57911" y="4572253"/>
              <a:ext cx="3775166" cy="461665"/>
            </a:xfrm>
            <a:prstGeom prst="rect">
              <a:avLst/>
            </a:prstGeom>
            <a:noFill/>
          </p:spPr>
          <p:txBody>
            <a:bodyPr wrap="square" rtlCol="0">
              <a:spAutoFit/>
            </a:bodyPr>
            <a:lstStyle/>
            <a:p>
              <a:r>
                <a:rPr lang="en-IN" sz="2400" b="1" dirty="0"/>
                <a:t>LATE AIRCRAFT DELAY</a:t>
              </a:r>
            </a:p>
          </p:txBody>
        </p:sp>
        <p:sp>
          <p:nvSpPr>
            <p:cNvPr id="7" name="TextBox 6"/>
            <p:cNvSpPr txBox="1"/>
            <p:nvPr/>
          </p:nvSpPr>
          <p:spPr>
            <a:xfrm>
              <a:off x="3866618" y="5833988"/>
              <a:ext cx="3775166" cy="461665"/>
            </a:xfrm>
            <a:prstGeom prst="rect">
              <a:avLst/>
            </a:prstGeom>
            <a:noFill/>
          </p:spPr>
          <p:txBody>
            <a:bodyPr wrap="square" rtlCol="0">
              <a:spAutoFit/>
            </a:bodyPr>
            <a:lstStyle/>
            <a:p>
              <a:r>
                <a:rPr lang="en-IN" sz="2400" b="1" dirty="0"/>
                <a:t>CARRIER DELAY</a:t>
              </a:r>
            </a:p>
          </p:txBody>
        </p:sp>
      </p:grpSp>
      <p:grpSp>
        <p:nvGrpSpPr>
          <p:cNvPr id="9" name="Group 8"/>
          <p:cNvGrpSpPr/>
          <p:nvPr/>
        </p:nvGrpSpPr>
        <p:grpSpPr>
          <a:xfrm>
            <a:off x="7482971" y="3957818"/>
            <a:ext cx="3006966" cy="2687717"/>
            <a:chOff x="7914045" y="4034391"/>
            <a:chExt cx="3006966" cy="2687717"/>
          </a:xfrm>
        </p:grpSpPr>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4045" y="4034391"/>
              <a:ext cx="3006966" cy="268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071156" y="4945304"/>
              <a:ext cx="2692743" cy="1323439"/>
            </a:xfrm>
            <a:prstGeom prst="rect">
              <a:avLst/>
            </a:prstGeom>
            <a:noFill/>
          </p:spPr>
          <p:txBody>
            <a:bodyPr wrap="square" rtlCol="0">
              <a:spAutoFit/>
            </a:bodyPr>
            <a:lstStyle/>
            <a:p>
              <a:pPr algn="ctr"/>
              <a:r>
                <a:rPr lang="en-IN" sz="4000" dirty="0"/>
                <a:t>12.45 minutes</a:t>
              </a:r>
            </a:p>
          </p:txBody>
        </p:sp>
      </p:grpSp>
    </p:spTree>
    <p:extLst>
      <p:ext uri="{BB962C8B-B14F-4D97-AF65-F5344CB8AC3E}">
        <p14:creationId xmlns:p14="http://schemas.microsoft.com/office/powerpoint/2010/main" val="39231081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lh3.googleusercontent.com/mEzt8GHqXbsTdPFRbz5h7p_IvZKlzhZGWfc3kgPoOXy7lHQjTDpc9PA3OfiiQJnmMFpMnIqR8AZJkfrDEEemBFM8anKEuqWZpfzadFpAmCtX64MGXvAi5kX1hvsqYBS-9k4G9poqF1RBL8wcdA">
            <a:extLst>
              <a:ext uri="{FF2B5EF4-FFF2-40B4-BE49-F238E27FC236}">
                <a16:creationId xmlns:a16="http://schemas.microsoft.com/office/drawing/2014/main" id="{95E848A6-2040-4C10-A47F-8DB295F51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290" y="403413"/>
            <a:ext cx="4767292" cy="2783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3" descr="https://lh4.googleusercontent.com/JZL5tLG7ATeMZfkPhbJCzO2KiSO8LfD_5kBtVy5wd6v6ZwdgNOLenG9AxuUjvh_CtTLBSXkPw3dPPymmdEie9K64KsujF3GwPerhOrkOCfYwYtk1n9Qj6sppfl2hJw3p_34pPq9nxyZEto8ttA">
            <a:extLst>
              <a:ext uri="{FF2B5EF4-FFF2-40B4-BE49-F238E27FC236}">
                <a16:creationId xmlns:a16="http://schemas.microsoft.com/office/drawing/2014/main" id="{236338CF-0312-41FE-94D9-405A9D9D9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57" y="403413"/>
            <a:ext cx="5389319" cy="6302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F21DC5D-7285-4D4B-BF83-E77F66464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716" y="3317965"/>
            <a:ext cx="4774866" cy="3354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5751620"/>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78935-1CE3-49A2-B1F4-9A2806F72E82}"/>
              </a:ext>
            </a:extLst>
          </p:cNvPr>
          <p:cNvSpPr>
            <a:spLocks noGrp="1"/>
          </p:cNvSpPr>
          <p:nvPr>
            <p:ph type="title"/>
          </p:nvPr>
        </p:nvSpPr>
        <p:spPr>
          <a:xfrm>
            <a:off x="1141413" y="309237"/>
            <a:ext cx="9905998" cy="1478570"/>
          </a:xfrm>
        </p:spPr>
        <p:txBody>
          <a:bodyPr>
            <a:normAutofit/>
          </a:bodyPr>
          <a:lstStyle/>
          <a:p>
            <a:pPr algn="ctr"/>
            <a:r>
              <a:rPr lang="en-IN" sz="4400" u="sng" dirty="0"/>
              <a:t>Conclusion-COMPARING MODELS</a:t>
            </a:r>
          </a:p>
        </p:txBody>
      </p:sp>
      <p:sp>
        <p:nvSpPr>
          <p:cNvPr id="5" name="Rectangle 1">
            <a:extLst>
              <a:ext uri="{FF2B5EF4-FFF2-40B4-BE49-F238E27FC236}">
                <a16:creationId xmlns:a16="http://schemas.microsoft.com/office/drawing/2014/main" id="{CF81E12E-8942-4D86-96DD-1AB78091FAF9}"/>
              </a:ext>
            </a:extLst>
          </p:cNvPr>
          <p:cNvSpPr>
            <a:spLocks noChangeArrowheads="1"/>
          </p:cNvSpPr>
          <p:nvPr/>
        </p:nvSpPr>
        <p:spPr bwMode="auto">
          <a:xfrm>
            <a:off x="1979613" y="3090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5362" name="Picture 2" descr="Bar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0792" y="136899"/>
            <a:ext cx="1154020" cy="11540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Content Placeholder 3"/>
          <p:cNvGraphicFramePr>
            <a:graphicFrameLocks noGrp="1"/>
          </p:cNvGraphicFramePr>
          <p:nvPr>
            <p:ph idx="1"/>
            <p:extLst>
              <p:ext uri="{D42A27DB-BD31-4B8C-83A1-F6EECF244321}">
                <p14:modId xmlns:p14="http://schemas.microsoft.com/office/powerpoint/2010/main" val="751906572"/>
              </p:ext>
            </p:extLst>
          </p:nvPr>
        </p:nvGraphicFramePr>
        <p:xfrm>
          <a:off x="658906" y="1801907"/>
          <a:ext cx="5862917" cy="4894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 13"/>
          <p:cNvGraphicFramePr/>
          <p:nvPr>
            <p:extLst>
              <p:ext uri="{D42A27DB-BD31-4B8C-83A1-F6EECF244321}">
                <p14:modId xmlns:p14="http://schemas.microsoft.com/office/powerpoint/2010/main" val="1660554020"/>
              </p:ext>
            </p:extLst>
          </p:nvPr>
        </p:nvGraphicFramePr>
        <p:xfrm>
          <a:off x="6342744" y="1775012"/>
          <a:ext cx="5191760" cy="48140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80185021"/>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57258"/>
            <a:ext cx="9905998" cy="1478570"/>
          </a:xfrm>
        </p:spPr>
        <p:txBody>
          <a:bodyPr/>
          <a:lstStyle/>
          <a:p>
            <a:pPr algn="ctr"/>
            <a:r>
              <a:rPr lang="en-IN" u="sng" dirty="0"/>
              <a:t>roc curves</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8489" y="1779224"/>
            <a:ext cx="4633990" cy="4477869"/>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144589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u="sng" dirty="0"/>
              <a:t>AIRLINES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8719" y="2249488"/>
            <a:ext cx="7748144" cy="354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367041"/>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8D75-BD61-40CB-920A-3BDEDEF91E82}"/>
              </a:ext>
            </a:extLst>
          </p:cNvPr>
          <p:cNvSpPr>
            <a:spLocks noGrp="1"/>
          </p:cNvSpPr>
          <p:nvPr>
            <p:ph type="title"/>
          </p:nvPr>
        </p:nvSpPr>
        <p:spPr>
          <a:xfrm>
            <a:off x="1141413" y="670770"/>
            <a:ext cx="9905998" cy="1478570"/>
          </a:xfrm>
        </p:spPr>
        <p:txBody>
          <a:bodyPr>
            <a:normAutofit/>
          </a:bodyPr>
          <a:lstStyle/>
          <a:p>
            <a:pPr algn="ctr"/>
            <a:r>
              <a:rPr lang="en-IN" sz="4000" u="sng" dirty="0"/>
              <a:t>CONCLUSIONS</a:t>
            </a:r>
          </a:p>
        </p:txBody>
      </p:sp>
      <p:sp>
        <p:nvSpPr>
          <p:cNvPr id="3" name="Content Placeholder 2">
            <a:extLst>
              <a:ext uri="{FF2B5EF4-FFF2-40B4-BE49-F238E27FC236}">
                <a16:creationId xmlns:a16="http://schemas.microsoft.com/office/drawing/2014/main" id="{27B37162-5563-47E3-A54C-935A0EE19EC7}"/>
              </a:ext>
            </a:extLst>
          </p:cNvPr>
          <p:cNvSpPr>
            <a:spLocks noGrp="1"/>
          </p:cNvSpPr>
          <p:nvPr>
            <p:ph idx="1"/>
          </p:nvPr>
        </p:nvSpPr>
        <p:spPr>
          <a:xfrm>
            <a:off x="1141412" y="1909848"/>
            <a:ext cx="9905999" cy="3981499"/>
          </a:xfrm>
        </p:spPr>
        <p:txBody>
          <a:bodyPr>
            <a:normAutofit fontScale="92500" lnSpcReduction="10000"/>
          </a:bodyPr>
          <a:lstStyle/>
          <a:p>
            <a:r>
              <a:rPr lang="en-US" dirty="0"/>
              <a:t>The average departure delay among the 18 carriers considered is </a:t>
            </a:r>
            <a:r>
              <a:rPr lang="en-US" b="1" dirty="0"/>
              <a:t>38.59 minutes.</a:t>
            </a:r>
            <a:endParaRPr lang="en-US" dirty="0"/>
          </a:p>
          <a:p>
            <a:r>
              <a:rPr lang="en-US" dirty="0"/>
              <a:t>The random forest technique outperforms the other models based on the evaluation criteria.</a:t>
            </a:r>
          </a:p>
          <a:p>
            <a:r>
              <a:rPr lang="en-US" dirty="0"/>
              <a:t>Binary Logistic regression is an appropriate algorithm for prediction on this dataset and it yields high accuracy</a:t>
            </a:r>
            <a:r>
              <a:rPr lang="en-IN" dirty="0"/>
              <a:t>.</a:t>
            </a:r>
            <a:endParaRPr lang="en-US" dirty="0"/>
          </a:p>
          <a:p>
            <a:r>
              <a:rPr lang="en-US" dirty="0"/>
              <a:t>The splitting variables or the significant variable are found to be </a:t>
            </a:r>
            <a:r>
              <a:rPr lang="en-US" b="1" dirty="0"/>
              <a:t>Late Aircraft Delay </a:t>
            </a:r>
            <a:r>
              <a:rPr lang="en-US" dirty="0"/>
              <a:t>and </a:t>
            </a:r>
            <a:r>
              <a:rPr lang="en-US" b="1" dirty="0"/>
              <a:t>Carrier delay </a:t>
            </a:r>
            <a:r>
              <a:rPr lang="en-US" dirty="0"/>
              <a:t>which have the most effect of on-time flight departure.</a:t>
            </a:r>
          </a:p>
          <a:p>
            <a:r>
              <a:rPr lang="en-IN" b="1" dirty="0"/>
              <a:t>Chicago </a:t>
            </a:r>
            <a:r>
              <a:rPr lang="en-IN" dirty="0"/>
              <a:t>airport has the maximum proportion of delays while </a:t>
            </a:r>
            <a:r>
              <a:rPr lang="en-IN" b="1" dirty="0"/>
              <a:t>Las Vegas </a:t>
            </a:r>
            <a:r>
              <a:rPr lang="en-IN" dirty="0"/>
              <a:t>has the least.</a:t>
            </a:r>
            <a:endParaRPr lang="en-IN" b="1" dirty="0"/>
          </a:p>
          <a:p>
            <a:pPr marL="0" indent="0">
              <a:buNone/>
            </a:pPr>
            <a:endParaRPr lang="en-US" dirty="0"/>
          </a:p>
        </p:txBody>
      </p:sp>
      <p:pic>
        <p:nvPicPr>
          <p:cNvPr id="12290" name="Picture 2" descr="https://thumb9.shutterstock.com/thumb_large/1145729/522240052/stock-vector-vintage-light-bulb-lightbulb-turned-on-or-idea-line-art-vector-icon-for-apps-and-websites-522240052.jpg"/>
          <p:cNvPicPr>
            <a:picLocks noChangeAspect="1" noChangeArrowheads="1"/>
          </p:cNvPicPr>
          <p:nvPr/>
        </p:nvPicPr>
        <p:blipFill rotWithShape="1">
          <a:blip r:embed="rId2">
            <a:extLst>
              <a:ext uri="{28A0092B-C50C-407E-A947-70E740481C1C}">
                <a14:useLocalDpi xmlns:a14="http://schemas.microsoft.com/office/drawing/2010/main" val="0"/>
              </a:ext>
            </a:extLst>
          </a:blip>
          <a:srcRect l="7505" r="16943"/>
          <a:stretch/>
        </p:blipFill>
        <p:spPr bwMode="auto">
          <a:xfrm>
            <a:off x="9080862" y="299104"/>
            <a:ext cx="1201783"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ir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904" y="5389063"/>
            <a:ext cx="1319348" cy="131934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e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713" y="480078"/>
            <a:ext cx="1138646" cy="1138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931572"/>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6827-3032-43C0-99D2-B27785E173E7}"/>
              </a:ext>
            </a:extLst>
          </p:cNvPr>
          <p:cNvSpPr>
            <a:spLocks noGrp="1"/>
          </p:cNvSpPr>
          <p:nvPr>
            <p:ph type="title"/>
          </p:nvPr>
        </p:nvSpPr>
        <p:spPr/>
        <p:txBody>
          <a:bodyPr>
            <a:normAutofit/>
          </a:bodyPr>
          <a:lstStyle/>
          <a:p>
            <a:pPr algn="ctr"/>
            <a:r>
              <a:rPr lang="en-IN" sz="4000" u="sng" dirty="0"/>
              <a:t>LIMITATIONS</a:t>
            </a:r>
          </a:p>
        </p:txBody>
      </p:sp>
      <p:sp>
        <p:nvSpPr>
          <p:cNvPr id="3" name="Content Placeholder 2">
            <a:extLst>
              <a:ext uri="{FF2B5EF4-FFF2-40B4-BE49-F238E27FC236}">
                <a16:creationId xmlns:a16="http://schemas.microsoft.com/office/drawing/2014/main" id="{EA0B4308-8091-4D37-8008-D2D474EA5705}"/>
              </a:ext>
            </a:extLst>
          </p:cNvPr>
          <p:cNvSpPr>
            <a:spLocks noGrp="1"/>
          </p:cNvSpPr>
          <p:nvPr>
            <p:ph idx="1"/>
          </p:nvPr>
        </p:nvSpPr>
        <p:spPr>
          <a:xfrm>
            <a:off x="1272042" y="2236424"/>
            <a:ext cx="9905999" cy="3541714"/>
          </a:xfrm>
        </p:spPr>
        <p:txBody>
          <a:bodyPr/>
          <a:lstStyle/>
          <a:p>
            <a:r>
              <a:rPr lang="en-US" dirty="0"/>
              <a:t>The data had a large number of missing values as a delay cannot be attributed to all factors.</a:t>
            </a:r>
          </a:p>
          <a:p>
            <a:r>
              <a:rPr lang="en-US" dirty="0"/>
              <a:t>There are a number of factors influencing flight delays which have not been considered in this study. We have only considered 8 causes.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795" y="431074"/>
            <a:ext cx="1280749" cy="1280749"/>
          </a:xfrm>
          <a:prstGeom prst="rect">
            <a:avLst/>
          </a:prstGeom>
        </p:spPr>
      </p:pic>
      <p:pic>
        <p:nvPicPr>
          <p:cNvPr id="13314" name="Picture 2" descr="Air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4446" y="4931863"/>
            <a:ext cx="1811383" cy="1811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57457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CBDF-B032-446D-AD78-FDAA9D399035}"/>
              </a:ext>
            </a:extLst>
          </p:cNvPr>
          <p:cNvSpPr>
            <a:spLocks noGrp="1"/>
          </p:cNvSpPr>
          <p:nvPr>
            <p:ph type="title"/>
          </p:nvPr>
        </p:nvSpPr>
        <p:spPr>
          <a:xfrm>
            <a:off x="997720" y="368263"/>
            <a:ext cx="9905998" cy="1478570"/>
          </a:xfrm>
        </p:spPr>
        <p:txBody>
          <a:bodyPr>
            <a:normAutofit/>
          </a:bodyPr>
          <a:lstStyle/>
          <a:p>
            <a:pPr algn="ctr"/>
            <a:r>
              <a:rPr lang="en-IN" sz="4000" u="sng" dirty="0"/>
              <a:t>FUTURE SCOPE</a:t>
            </a:r>
          </a:p>
        </p:txBody>
      </p:sp>
      <p:sp>
        <p:nvSpPr>
          <p:cNvPr id="3" name="Content Placeholder 2">
            <a:extLst>
              <a:ext uri="{FF2B5EF4-FFF2-40B4-BE49-F238E27FC236}">
                <a16:creationId xmlns:a16="http://schemas.microsoft.com/office/drawing/2014/main" id="{5975E5B7-DA4F-491B-B6C9-F4958BDB4A68}"/>
              </a:ext>
            </a:extLst>
          </p:cNvPr>
          <p:cNvSpPr>
            <a:spLocks noGrp="1"/>
          </p:cNvSpPr>
          <p:nvPr>
            <p:ph idx="1"/>
          </p:nvPr>
        </p:nvSpPr>
        <p:spPr>
          <a:xfrm>
            <a:off x="1141412" y="1900990"/>
            <a:ext cx="9905999" cy="4338492"/>
          </a:xfrm>
        </p:spPr>
        <p:txBody>
          <a:bodyPr>
            <a:normAutofit/>
          </a:bodyPr>
          <a:lstStyle/>
          <a:p>
            <a:r>
              <a:rPr lang="en-IN" dirty="0"/>
              <a:t>Principle Component Analysis and Transformations can be done to uncover hidden relations between variables.</a:t>
            </a:r>
          </a:p>
          <a:p>
            <a:r>
              <a:rPr lang="en-IN" dirty="0"/>
              <a:t>Artificial Neural Networks or Support Vector Machines can be used.</a:t>
            </a:r>
          </a:p>
          <a:p>
            <a:r>
              <a:rPr lang="en-IN" dirty="0"/>
              <a:t>To conduct analysis for the population of flight data.</a:t>
            </a:r>
          </a:p>
          <a:p>
            <a:r>
              <a:rPr lang="en-IN" dirty="0"/>
              <a:t>To consider data for longer time periods in order to find trend and seasonality components in the data.</a:t>
            </a:r>
          </a:p>
          <a:p>
            <a:r>
              <a:rPr lang="en-IN" dirty="0"/>
              <a:t>Perform similar analysis for other countries to find region specific variables.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3492" y="404017"/>
            <a:ext cx="936104" cy="936104"/>
          </a:xfrm>
          <a:prstGeom prst="rect">
            <a:avLst/>
          </a:prstGeom>
        </p:spPr>
      </p:pic>
      <p:pic>
        <p:nvPicPr>
          <p:cNvPr id="5" name="Picture 2" descr="Stad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5985" y="404017"/>
            <a:ext cx="936104"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15741"/>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354D-5177-4CE4-A21A-9B9B41A396F4}"/>
              </a:ext>
            </a:extLst>
          </p:cNvPr>
          <p:cNvSpPr>
            <a:spLocks noGrp="1"/>
          </p:cNvSpPr>
          <p:nvPr>
            <p:ph type="title"/>
          </p:nvPr>
        </p:nvSpPr>
        <p:spPr/>
        <p:txBody>
          <a:bodyPr>
            <a:normAutofit/>
          </a:bodyPr>
          <a:lstStyle/>
          <a:p>
            <a:pPr algn="ctr"/>
            <a:r>
              <a:rPr lang="en-IN" sz="4000" u="sng" dirty="0"/>
              <a:t>ACKNOWLEDGEMENT</a:t>
            </a:r>
          </a:p>
        </p:txBody>
      </p:sp>
      <p:sp>
        <p:nvSpPr>
          <p:cNvPr id="3" name="Content Placeholder 2">
            <a:extLst>
              <a:ext uri="{FF2B5EF4-FFF2-40B4-BE49-F238E27FC236}">
                <a16:creationId xmlns:a16="http://schemas.microsoft.com/office/drawing/2014/main" id="{71C24E45-CD96-4C68-BFFE-FAD4663DBCB2}"/>
              </a:ext>
            </a:extLst>
          </p:cNvPr>
          <p:cNvSpPr>
            <a:spLocks noGrp="1"/>
          </p:cNvSpPr>
          <p:nvPr>
            <p:ph idx="1"/>
          </p:nvPr>
        </p:nvSpPr>
        <p:spPr/>
        <p:txBody>
          <a:bodyPr/>
          <a:lstStyle/>
          <a:p>
            <a:r>
              <a:rPr lang="en-IN" dirty="0">
                <a:solidFill>
                  <a:schemeClr val="tx1">
                    <a:lumMod val="50000"/>
                  </a:schemeClr>
                </a:solidFill>
                <a:latin typeface="+mj-lt"/>
                <a:cs typeface="Times New Roman" pitchFamily="18" charset="0"/>
              </a:rPr>
              <a:t>We express our sincere respect and gratitude to our mentors Mr. Prashant </a:t>
            </a:r>
            <a:r>
              <a:rPr lang="en-IN" dirty="0" err="1">
                <a:solidFill>
                  <a:schemeClr val="tx1">
                    <a:lumMod val="50000"/>
                  </a:schemeClr>
                </a:solidFill>
                <a:latin typeface="+mj-lt"/>
                <a:cs typeface="Times New Roman" pitchFamily="18" charset="0"/>
              </a:rPr>
              <a:t>Dhamale</a:t>
            </a:r>
            <a:r>
              <a:rPr lang="en-IN" dirty="0">
                <a:solidFill>
                  <a:schemeClr val="tx1">
                    <a:lumMod val="50000"/>
                  </a:schemeClr>
                </a:solidFill>
                <a:latin typeface="+mj-lt"/>
                <a:cs typeface="Times New Roman" pitchFamily="18" charset="0"/>
              </a:rPr>
              <a:t> and Ms. </a:t>
            </a:r>
            <a:r>
              <a:rPr lang="en-IN" dirty="0" err="1">
                <a:solidFill>
                  <a:schemeClr val="tx1">
                    <a:lumMod val="50000"/>
                  </a:schemeClr>
                </a:solidFill>
                <a:latin typeface="+mj-lt"/>
                <a:cs typeface="Times New Roman" pitchFamily="18" charset="0"/>
              </a:rPr>
              <a:t>Ashita</a:t>
            </a:r>
            <a:r>
              <a:rPr lang="en-IN" dirty="0">
                <a:solidFill>
                  <a:schemeClr val="tx1">
                    <a:lumMod val="50000"/>
                  </a:schemeClr>
                </a:solidFill>
                <a:latin typeface="+mj-lt"/>
                <a:cs typeface="Times New Roman" pitchFamily="18" charset="0"/>
              </a:rPr>
              <a:t> Dara for their invaluable help, guidance and constant support which have helped us in successfully completing this project.</a:t>
            </a:r>
          </a:p>
          <a:p>
            <a:endParaRPr lang="en-IN" dirty="0">
              <a:solidFill>
                <a:schemeClr val="tx1">
                  <a:lumMod val="50000"/>
                </a:schemeClr>
              </a:solidFill>
              <a:latin typeface="+mj-lt"/>
              <a:cs typeface="Times New Roman" pitchFamily="18" charset="0"/>
            </a:endParaRPr>
          </a:p>
          <a:p>
            <a:r>
              <a:rPr lang="en-IN" dirty="0">
                <a:solidFill>
                  <a:schemeClr val="tx1">
                    <a:lumMod val="50000"/>
                  </a:schemeClr>
                </a:solidFill>
                <a:latin typeface="+mj-lt"/>
                <a:cs typeface="Times New Roman" pitchFamily="18" charset="0"/>
              </a:rPr>
              <a:t>A special thanks to Ms. </a:t>
            </a:r>
            <a:r>
              <a:rPr lang="en-IN" dirty="0" err="1">
                <a:solidFill>
                  <a:schemeClr val="tx1">
                    <a:lumMod val="50000"/>
                  </a:schemeClr>
                </a:solidFill>
                <a:latin typeface="+mj-lt"/>
                <a:cs typeface="Times New Roman" pitchFamily="18" charset="0"/>
              </a:rPr>
              <a:t>Sandnya</a:t>
            </a:r>
            <a:r>
              <a:rPr lang="en-IN" dirty="0">
                <a:solidFill>
                  <a:schemeClr val="tx1">
                    <a:lumMod val="50000"/>
                  </a:schemeClr>
                </a:solidFill>
                <a:latin typeface="+mj-lt"/>
                <a:cs typeface="Times New Roman" pitchFamily="18" charset="0"/>
              </a:rPr>
              <a:t> </a:t>
            </a:r>
            <a:r>
              <a:rPr lang="en-IN" dirty="0" err="1">
                <a:solidFill>
                  <a:schemeClr val="tx1">
                    <a:lumMod val="50000"/>
                  </a:schemeClr>
                </a:solidFill>
                <a:latin typeface="+mj-lt"/>
                <a:cs typeface="Times New Roman" pitchFamily="18" charset="0"/>
              </a:rPr>
              <a:t>Dalvie</a:t>
            </a:r>
            <a:r>
              <a:rPr lang="en-IN" dirty="0">
                <a:solidFill>
                  <a:schemeClr val="tx1">
                    <a:lumMod val="50000"/>
                  </a:schemeClr>
                </a:solidFill>
                <a:latin typeface="+mj-lt"/>
                <a:cs typeface="Times New Roman" pitchFamily="18" charset="0"/>
              </a:rPr>
              <a:t> and </a:t>
            </a:r>
            <a:r>
              <a:rPr lang="en-IN" dirty="0" err="1">
                <a:solidFill>
                  <a:schemeClr val="tx1">
                    <a:lumMod val="50000"/>
                  </a:schemeClr>
                </a:solidFill>
                <a:latin typeface="+mj-lt"/>
                <a:cs typeface="Times New Roman" pitchFamily="18" charset="0"/>
              </a:rPr>
              <a:t>Ms.</a:t>
            </a:r>
            <a:r>
              <a:rPr lang="en-IN" dirty="0">
                <a:solidFill>
                  <a:schemeClr val="tx1">
                    <a:lumMod val="50000"/>
                  </a:schemeClr>
                </a:solidFill>
                <a:latin typeface="+mj-lt"/>
                <a:cs typeface="Times New Roman" pitchFamily="18" charset="0"/>
              </a:rPr>
              <a:t> </a:t>
            </a:r>
            <a:r>
              <a:rPr lang="en-IN" dirty="0" err="1">
                <a:solidFill>
                  <a:schemeClr val="tx1">
                    <a:lumMod val="50000"/>
                  </a:schemeClr>
                </a:solidFill>
                <a:latin typeface="+mj-lt"/>
                <a:cs typeface="Times New Roman" pitchFamily="18" charset="0"/>
              </a:rPr>
              <a:t>Sapna</a:t>
            </a:r>
            <a:r>
              <a:rPr lang="en-IN" dirty="0">
                <a:solidFill>
                  <a:schemeClr val="tx1">
                    <a:lumMod val="50000"/>
                  </a:schemeClr>
                </a:solidFill>
                <a:latin typeface="+mj-lt"/>
                <a:cs typeface="Times New Roman" pitchFamily="18" charset="0"/>
              </a:rPr>
              <a:t> </a:t>
            </a:r>
            <a:r>
              <a:rPr lang="en-IN" dirty="0" err="1">
                <a:solidFill>
                  <a:schemeClr val="tx1">
                    <a:lumMod val="50000"/>
                  </a:schemeClr>
                </a:solidFill>
                <a:latin typeface="+mj-lt"/>
                <a:cs typeface="Times New Roman" pitchFamily="18" charset="0"/>
              </a:rPr>
              <a:t>Tiwari</a:t>
            </a:r>
            <a:r>
              <a:rPr lang="en-IN" dirty="0">
                <a:solidFill>
                  <a:schemeClr val="tx1">
                    <a:lumMod val="50000"/>
                  </a:schemeClr>
                </a:solidFill>
                <a:latin typeface="+mj-lt"/>
                <a:cs typeface="Times New Roman" pitchFamily="18" charset="0"/>
              </a:rPr>
              <a:t> who provided us with bounteous help. </a:t>
            </a:r>
          </a:p>
          <a:p>
            <a:endParaRPr lang="en-IN" dirty="0">
              <a:latin typeface="+mj-lt"/>
            </a:endParaRPr>
          </a:p>
        </p:txBody>
      </p:sp>
    </p:spTree>
    <p:extLst>
      <p:ext uri="{BB962C8B-B14F-4D97-AF65-F5344CB8AC3E}">
        <p14:creationId xmlns:p14="http://schemas.microsoft.com/office/powerpoint/2010/main" val="3770429691"/>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BABA-3C61-4D65-9917-A94861AF769A}"/>
              </a:ext>
            </a:extLst>
          </p:cNvPr>
          <p:cNvSpPr>
            <a:spLocks noGrp="1"/>
          </p:cNvSpPr>
          <p:nvPr>
            <p:ph type="title"/>
          </p:nvPr>
        </p:nvSpPr>
        <p:spPr>
          <a:xfrm>
            <a:off x="1143001" y="2689715"/>
            <a:ext cx="9905998" cy="1478570"/>
          </a:xfrm>
        </p:spPr>
        <p:txBody>
          <a:bodyPr>
            <a:normAutofit/>
          </a:bodyPr>
          <a:lstStyle/>
          <a:p>
            <a:pPr algn="ctr"/>
            <a:r>
              <a:rPr lang="en-IN" sz="8800" dirty="0"/>
              <a:t>THANK YOU</a:t>
            </a:r>
          </a:p>
        </p:txBody>
      </p:sp>
    </p:spTree>
    <p:extLst>
      <p:ext uri="{BB962C8B-B14F-4D97-AF65-F5344CB8AC3E}">
        <p14:creationId xmlns:p14="http://schemas.microsoft.com/office/powerpoint/2010/main" val="2321539310"/>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8569-AD55-4EFA-9DB3-C90E36771877}"/>
              </a:ext>
            </a:extLst>
          </p:cNvPr>
          <p:cNvSpPr>
            <a:spLocks noGrp="1"/>
          </p:cNvSpPr>
          <p:nvPr>
            <p:ph type="title"/>
          </p:nvPr>
        </p:nvSpPr>
        <p:spPr/>
        <p:txBody>
          <a:bodyPr>
            <a:normAutofit/>
          </a:bodyPr>
          <a:lstStyle/>
          <a:p>
            <a:pPr algn="ctr"/>
            <a:r>
              <a:rPr lang="en-IN" sz="4000" u="sng" dirty="0"/>
              <a:t>OBJECTIVES</a:t>
            </a:r>
          </a:p>
        </p:txBody>
      </p:sp>
      <p:sp>
        <p:nvSpPr>
          <p:cNvPr id="3" name="Content Placeholder 2">
            <a:extLst>
              <a:ext uri="{FF2B5EF4-FFF2-40B4-BE49-F238E27FC236}">
                <a16:creationId xmlns:a16="http://schemas.microsoft.com/office/drawing/2014/main" id="{00EADEED-FD22-4F35-9183-7EFD42A99211}"/>
              </a:ext>
            </a:extLst>
          </p:cNvPr>
          <p:cNvSpPr>
            <a:spLocks noGrp="1"/>
          </p:cNvSpPr>
          <p:nvPr>
            <p:ph idx="1"/>
          </p:nvPr>
        </p:nvSpPr>
        <p:spPr>
          <a:xfrm>
            <a:off x="1141412" y="2092731"/>
            <a:ext cx="9905999" cy="3541714"/>
          </a:xfrm>
        </p:spPr>
        <p:txBody>
          <a:bodyPr>
            <a:normAutofit/>
          </a:bodyPr>
          <a:lstStyle/>
          <a:p>
            <a:pPr fontAlgn="base"/>
            <a:r>
              <a:rPr lang="en-US" dirty="0"/>
              <a:t>Describe a predictive modelling engine using machine learning techniques and statistical models to quantify delays in advance.</a:t>
            </a:r>
          </a:p>
          <a:p>
            <a:pPr fontAlgn="base"/>
            <a:r>
              <a:rPr lang="en-US" dirty="0"/>
              <a:t>Highlight significant factors that can give an insight into the root cause of aircraft delays. </a:t>
            </a:r>
          </a:p>
          <a:p>
            <a:pPr fontAlgn="base"/>
            <a:r>
              <a:rPr lang="en-US" dirty="0"/>
              <a:t>Compare several models and determine the one which has the best performance on our dataset.</a:t>
            </a:r>
          </a:p>
          <a:p>
            <a:endParaRPr lang="en-IN"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14265" y="4825972"/>
            <a:ext cx="2489841" cy="24898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908" y="185057"/>
            <a:ext cx="1429149" cy="1429149"/>
          </a:xfrm>
          <a:prstGeom prst="rect">
            <a:avLst/>
          </a:prstGeom>
        </p:spPr>
      </p:pic>
    </p:spTree>
    <p:extLst>
      <p:ext uri="{BB962C8B-B14F-4D97-AF65-F5344CB8AC3E}">
        <p14:creationId xmlns:p14="http://schemas.microsoft.com/office/powerpoint/2010/main" val="2250785257"/>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124"/>
            <a:ext cx="9905998" cy="1391687"/>
          </a:xfrm>
        </p:spPr>
        <p:txBody>
          <a:bodyPr/>
          <a:lstStyle/>
          <a:p>
            <a:pPr algn="ctr"/>
            <a:r>
              <a:rPr lang="en-IN" sz="4000" u="sng" dirty="0">
                <a:solidFill>
                  <a:srgbClr val="000000"/>
                </a:solidFill>
              </a:rPr>
              <a:t>EXPLORATORY DATA ANALYSIS</a:t>
            </a:r>
            <a:endParaRPr lang="en-IN" dirty="0"/>
          </a:p>
        </p:txBody>
      </p:sp>
      <p:graphicFrame>
        <p:nvGraphicFramePr>
          <p:cNvPr id="10" name="Content Placeholder 5"/>
          <p:cNvGraphicFramePr>
            <a:graphicFrameLocks noGrp="1"/>
          </p:cNvGraphicFramePr>
          <p:nvPr>
            <p:ph sz="half" idx="1"/>
            <p:extLst>
              <p:ext uri="{D42A27DB-BD31-4B8C-83A1-F6EECF244321}">
                <p14:modId xmlns:p14="http://schemas.microsoft.com/office/powerpoint/2010/main" val="1383968552"/>
              </p:ext>
            </p:extLst>
          </p:nvPr>
        </p:nvGraphicFramePr>
        <p:xfrm>
          <a:off x="783771" y="1386838"/>
          <a:ext cx="5236030" cy="4831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5"/>
          <p:cNvGraphicFramePr>
            <a:graphicFrameLocks/>
          </p:cNvGraphicFramePr>
          <p:nvPr>
            <p:extLst>
              <p:ext uri="{D42A27DB-BD31-4B8C-83A1-F6EECF244321}">
                <p14:modId xmlns:p14="http://schemas.microsoft.com/office/powerpoint/2010/main" val="1146097110"/>
              </p:ext>
            </p:extLst>
          </p:nvPr>
        </p:nvGraphicFramePr>
        <p:xfrm>
          <a:off x="6179321" y="1371600"/>
          <a:ext cx="4845730" cy="48463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22822" y="93616"/>
            <a:ext cx="849087" cy="849087"/>
          </a:xfrm>
          <a:prstGeom prst="rect">
            <a:avLst/>
          </a:prstGeom>
        </p:spPr>
      </p:pic>
    </p:spTree>
    <p:extLst>
      <p:ext uri="{BB962C8B-B14F-4D97-AF65-F5344CB8AC3E}">
        <p14:creationId xmlns:p14="http://schemas.microsoft.com/office/powerpoint/2010/main" val="1646461392"/>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0148-A254-4DDF-852F-95B01BFDC790}"/>
              </a:ext>
            </a:extLst>
          </p:cNvPr>
          <p:cNvSpPr>
            <a:spLocks noGrp="1"/>
          </p:cNvSpPr>
          <p:nvPr>
            <p:ph type="title"/>
          </p:nvPr>
        </p:nvSpPr>
        <p:spPr>
          <a:xfrm>
            <a:off x="1141413" y="67191"/>
            <a:ext cx="9905998" cy="1478570"/>
          </a:xfrm>
        </p:spPr>
        <p:txBody>
          <a:bodyPr>
            <a:normAutofit/>
          </a:bodyPr>
          <a:lstStyle/>
          <a:p>
            <a:pPr algn="ctr"/>
            <a:r>
              <a:rPr lang="en-IN" sz="4000" u="sng" dirty="0"/>
              <a:t>Missing value treatment</a:t>
            </a:r>
          </a:p>
        </p:txBody>
      </p:sp>
      <p:graphicFrame>
        <p:nvGraphicFramePr>
          <p:cNvPr id="11" name="Table 10">
            <a:extLst>
              <a:ext uri="{FF2B5EF4-FFF2-40B4-BE49-F238E27FC236}">
                <a16:creationId xmlns:a16="http://schemas.microsoft.com/office/drawing/2014/main" id="{A6D5A7FD-8441-49C4-A5E1-C116F78B378F}"/>
              </a:ext>
            </a:extLst>
          </p:cNvPr>
          <p:cNvGraphicFramePr>
            <a:graphicFrameLocks noGrp="1"/>
          </p:cNvGraphicFramePr>
          <p:nvPr>
            <p:extLst>
              <p:ext uri="{D42A27DB-BD31-4B8C-83A1-F6EECF244321}">
                <p14:modId xmlns:p14="http://schemas.microsoft.com/office/powerpoint/2010/main" val="1601381474"/>
              </p:ext>
            </p:extLst>
          </p:nvPr>
        </p:nvGraphicFramePr>
        <p:xfrm>
          <a:off x="2474257" y="1810545"/>
          <a:ext cx="7362444" cy="4267525"/>
        </p:xfrm>
        <a:graphic>
          <a:graphicData uri="http://schemas.openxmlformats.org/drawingml/2006/table">
            <a:tbl>
              <a:tblPr>
                <a:tableStyleId>{69C7853C-536D-4A76-A0AE-DD22124D55A5}</a:tableStyleId>
              </a:tblPr>
              <a:tblGrid>
                <a:gridCol w="3469343">
                  <a:extLst>
                    <a:ext uri="{9D8B030D-6E8A-4147-A177-3AD203B41FA5}">
                      <a16:colId xmlns:a16="http://schemas.microsoft.com/office/drawing/2014/main" val="999330007"/>
                    </a:ext>
                  </a:extLst>
                </a:gridCol>
                <a:gridCol w="3893101">
                  <a:extLst>
                    <a:ext uri="{9D8B030D-6E8A-4147-A177-3AD203B41FA5}">
                      <a16:colId xmlns:a16="http://schemas.microsoft.com/office/drawing/2014/main" val="2280577455"/>
                    </a:ext>
                  </a:extLst>
                </a:gridCol>
              </a:tblGrid>
              <a:tr h="997303">
                <a:tc>
                  <a:txBody>
                    <a:bodyPr/>
                    <a:lstStyle/>
                    <a:p>
                      <a:pPr algn="ctr" rtl="0" fontAlgn="b">
                        <a:spcBef>
                          <a:spcPts val="0"/>
                        </a:spcBef>
                        <a:spcAft>
                          <a:spcPts val="0"/>
                        </a:spcAft>
                      </a:pPr>
                      <a:r>
                        <a:rPr lang="en-IN" sz="2800" b="1" u="sng" dirty="0">
                          <a:solidFill>
                            <a:schemeClr val="bg1"/>
                          </a:solidFill>
                          <a:effectLst/>
                        </a:rPr>
                        <a:t>VARIABLE NAME</a:t>
                      </a:r>
                      <a:endParaRPr lang="en-IN" sz="2400" b="1" dirty="0">
                        <a:solidFill>
                          <a:schemeClr val="bg1"/>
                        </a:solidFill>
                        <a:effectLst/>
                        <a:latin typeface="+mj-lt"/>
                      </a:endParaRPr>
                    </a:p>
                  </a:txBody>
                  <a:tcPr marL="9525" marR="9525" marT="9525" anchor="ctr">
                    <a:solidFill>
                      <a:schemeClr val="tx2"/>
                    </a:solidFill>
                  </a:tcPr>
                </a:tc>
                <a:tc>
                  <a:txBody>
                    <a:bodyPr/>
                    <a:lstStyle/>
                    <a:p>
                      <a:pPr algn="ctr" rtl="0" fontAlgn="b">
                        <a:spcBef>
                          <a:spcPts val="0"/>
                        </a:spcBef>
                        <a:spcAft>
                          <a:spcPts val="0"/>
                        </a:spcAft>
                      </a:pPr>
                      <a:r>
                        <a:rPr lang="en-IN" sz="2800" b="1" u="sng" dirty="0">
                          <a:solidFill>
                            <a:schemeClr val="bg1"/>
                          </a:solidFill>
                          <a:effectLst/>
                        </a:rPr>
                        <a:t>NO. OF MISSING VALUES</a:t>
                      </a:r>
                      <a:endParaRPr lang="en-IN" sz="2400" b="1" dirty="0">
                        <a:solidFill>
                          <a:schemeClr val="bg1"/>
                        </a:solidFill>
                        <a:effectLst/>
                        <a:latin typeface="+mj-lt"/>
                      </a:endParaRPr>
                    </a:p>
                  </a:txBody>
                  <a:tcPr marL="9525" marR="9525" marT="9525" anchor="ctr">
                    <a:solidFill>
                      <a:schemeClr val="tx2"/>
                    </a:solidFill>
                  </a:tcPr>
                </a:tc>
                <a:extLst>
                  <a:ext uri="{0D108BD9-81ED-4DB2-BD59-A6C34878D82A}">
                    <a16:rowId xmlns:a16="http://schemas.microsoft.com/office/drawing/2014/main" val="277183978"/>
                  </a:ext>
                </a:extLst>
              </a:tr>
              <a:tr h="545037">
                <a:tc>
                  <a:txBody>
                    <a:bodyPr/>
                    <a:lstStyle/>
                    <a:p>
                      <a:pPr algn="ctr" rtl="0" fontAlgn="b">
                        <a:spcBef>
                          <a:spcPts val="0"/>
                        </a:spcBef>
                        <a:spcAft>
                          <a:spcPts val="0"/>
                        </a:spcAft>
                      </a:pPr>
                      <a:r>
                        <a:rPr lang="en-IN" sz="2400" u="none" strike="noStrike" dirty="0">
                          <a:effectLst/>
                        </a:rPr>
                        <a:t>DEP_TIME</a:t>
                      </a:r>
                      <a:endParaRPr lang="en-IN" sz="4000" dirty="0">
                        <a:effectLst/>
                        <a:latin typeface="+mj-lt"/>
                      </a:endParaRPr>
                    </a:p>
                  </a:txBody>
                  <a:tcPr marL="9525" marR="9525" marT="9525" anchor="b"/>
                </a:tc>
                <a:tc>
                  <a:txBody>
                    <a:bodyPr/>
                    <a:lstStyle/>
                    <a:p>
                      <a:pPr algn="ctr" rtl="0" fontAlgn="b">
                        <a:spcBef>
                          <a:spcPts val="0"/>
                        </a:spcBef>
                        <a:spcAft>
                          <a:spcPts val="0"/>
                        </a:spcAft>
                      </a:pPr>
                      <a:r>
                        <a:rPr lang="en-IN" sz="2400" u="none" strike="noStrike" dirty="0">
                          <a:effectLst/>
                        </a:rPr>
                        <a:t>1681</a:t>
                      </a:r>
                      <a:endParaRPr lang="en-IN" sz="4000" dirty="0">
                        <a:effectLst/>
                        <a:latin typeface="+mj-lt"/>
                      </a:endParaRPr>
                    </a:p>
                  </a:txBody>
                  <a:tcPr marL="9525" marR="9525" marT="9525" anchor="b"/>
                </a:tc>
                <a:extLst>
                  <a:ext uri="{0D108BD9-81ED-4DB2-BD59-A6C34878D82A}">
                    <a16:rowId xmlns:a16="http://schemas.microsoft.com/office/drawing/2014/main" val="3603345276"/>
                  </a:ext>
                </a:extLst>
              </a:tr>
              <a:tr h="545037">
                <a:tc>
                  <a:txBody>
                    <a:bodyPr/>
                    <a:lstStyle/>
                    <a:p>
                      <a:pPr algn="ctr" rtl="0" fontAlgn="b">
                        <a:spcBef>
                          <a:spcPts val="0"/>
                        </a:spcBef>
                        <a:spcAft>
                          <a:spcPts val="0"/>
                        </a:spcAft>
                      </a:pPr>
                      <a:r>
                        <a:rPr lang="en-IN" sz="2400" u="none" strike="noStrike" dirty="0">
                          <a:effectLst/>
                        </a:rPr>
                        <a:t>TAXI_OUT</a:t>
                      </a:r>
                      <a:endParaRPr lang="en-IN" sz="4000" dirty="0">
                        <a:effectLst/>
                        <a:latin typeface="+mj-lt"/>
                      </a:endParaRPr>
                    </a:p>
                  </a:txBody>
                  <a:tcPr marL="9525" marR="9525" marT="9525" anchor="b"/>
                </a:tc>
                <a:tc>
                  <a:txBody>
                    <a:bodyPr/>
                    <a:lstStyle/>
                    <a:p>
                      <a:pPr algn="ctr" rtl="0" fontAlgn="b">
                        <a:spcBef>
                          <a:spcPts val="0"/>
                        </a:spcBef>
                        <a:spcAft>
                          <a:spcPts val="0"/>
                        </a:spcAft>
                      </a:pPr>
                      <a:r>
                        <a:rPr lang="en-IN" sz="2400" u="none" strike="noStrike">
                          <a:effectLst/>
                        </a:rPr>
                        <a:t>1727</a:t>
                      </a:r>
                      <a:endParaRPr lang="en-IN" sz="4000">
                        <a:effectLst/>
                        <a:latin typeface="+mj-lt"/>
                      </a:endParaRPr>
                    </a:p>
                  </a:txBody>
                  <a:tcPr marL="9525" marR="9525" marT="9525" anchor="b"/>
                </a:tc>
                <a:extLst>
                  <a:ext uri="{0D108BD9-81ED-4DB2-BD59-A6C34878D82A}">
                    <a16:rowId xmlns:a16="http://schemas.microsoft.com/office/drawing/2014/main" val="3543317192"/>
                  </a:ext>
                </a:extLst>
              </a:tr>
              <a:tr h="545037">
                <a:tc>
                  <a:txBody>
                    <a:bodyPr/>
                    <a:lstStyle/>
                    <a:p>
                      <a:pPr algn="ctr" rtl="0" fontAlgn="b">
                        <a:spcBef>
                          <a:spcPts val="0"/>
                        </a:spcBef>
                        <a:spcAft>
                          <a:spcPts val="0"/>
                        </a:spcAft>
                      </a:pPr>
                      <a:r>
                        <a:rPr lang="en-IN" sz="2400" u="none" strike="noStrike" dirty="0">
                          <a:effectLst/>
                        </a:rPr>
                        <a:t>TAXI_IN</a:t>
                      </a:r>
                      <a:endParaRPr lang="en-IN" sz="4000" dirty="0">
                        <a:effectLst/>
                        <a:latin typeface="+mj-lt"/>
                      </a:endParaRPr>
                    </a:p>
                  </a:txBody>
                  <a:tcPr marL="9525" marR="9525" marT="9525" anchor="b"/>
                </a:tc>
                <a:tc>
                  <a:txBody>
                    <a:bodyPr/>
                    <a:lstStyle/>
                    <a:p>
                      <a:pPr algn="ctr" rtl="0" fontAlgn="b">
                        <a:spcBef>
                          <a:spcPts val="0"/>
                        </a:spcBef>
                        <a:spcAft>
                          <a:spcPts val="0"/>
                        </a:spcAft>
                      </a:pPr>
                      <a:r>
                        <a:rPr lang="en-IN" sz="2400" u="none" strike="noStrike" dirty="0">
                          <a:effectLst/>
                        </a:rPr>
                        <a:t>1768</a:t>
                      </a:r>
                      <a:endParaRPr lang="en-IN" sz="4000" dirty="0">
                        <a:effectLst/>
                        <a:latin typeface="+mj-lt"/>
                      </a:endParaRPr>
                    </a:p>
                  </a:txBody>
                  <a:tcPr marL="9525" marR="9525" marT="9525" anchor="b"/>
                </a:tc>
                <a:extLst>
                  <a:ext uri="{0D108BD9-81ED-4DB2-BD59-A6C34878D82A}">
                    <a16:rowId xmlns:a16="http://schemas.microsoft.com/office/drawing/2014/main" val="3467904922"/>
                  </a:ext>
                </a:extLst>
              </a:tr>
              <a:tr h="545037">
                <a:tc>
                  <a:txBody>
                    <a:bodyPr/>
                    <a:lstStyle/>
                    <a:p>
                      <a:pPr algn="ctr" rtl="0" fontAlgn="b">
                        <a:spcBef>
                          <a:spcPts val="0"/>
                        </a:spcBef>
                        <a:spcAft>
                          <a:spcPts val="0"/>
                        </a:spcAft>
                      </a:pPr>
                      <a:r>
                        <a:rPr lang="en-IN" sz="2400" u="none" strike="noStrike" dirty="0">
                          <a:effectLst/>
                        </a:rPr>
                        <a:t>WHEELS_OFF</a:t>
                      </a:r>
                      <a:endParaRPr lang="en-IN" sz="4000" dirty="0">
                        <a:effectLst/>
                        <a:latin typeface="+mj-lt"/>
                      </a:endParaRPr>
                    </a:p>
                  </a:txBody>
                  <a:tcPr marL="9525" marR="9525" marT="9525" anchor="b"/>
                </a:tc>
                <a:tc>
                  <a:txBody>
                    <a:bodyPr/>
                    <a:lstStyle/>
                    <a:p>
                      <a:pPr algn="ctr" rtl="0" fontAlgn="b">
                        <a:spcBef>
                          <a:spcPts val="0"/>
                        </a:spcBef>
                        <a:spcAft>
                          <a:spcPts val="0"/>
                        </a:spcAft>
                      </a:pPr>
                      <a:r>
                        <a:rPr lang="en-IN" sz="2400" u="none" strike="noStrike" dirty="0">
                          <a:effectLst/>
                        </a:rPr>
                        <a:t>1727</a:t>
                      </a:r>
                      <a:endParaRPr lang="en-IN" sz="4000" dirty="0">
                        <a:effectLst/>
                        <a:latin typeface="+mj-lt"/>
                      </a:endParaRPr>
                    </a:p>
                  </a:txBody>
                  <a:tcPr marL="9525" marR="9525" marT="9525" anchor="b"/>
                </a:tc>
                <a:extLst>
                  <a:ext uri="{0D108BD9-81ED-4DB2-BD59-A6C34878D82A}">
                    <a16:rowId xmlns:a16="http://schemas.microsoft.com/office/drawing/2014/main" val="3375642231"/>
                  </a:ext>
                </a:extLst>
              </a:tr>
              <a:tr h="545037">
                <a:tc>
                  <a:txBody>
                    <a:bodyPr/>
                    <a:lstStyle/>
                    <a:p>
                      <a:pPr algn="ctr" rtl="0" fontAlgn="b">
                        <a:spcBef>
                          <a:spcPts val="0"/>
                        </a:spcBef>
                        <a:spcAft>
                          <a:spcPts val="0"/>
                        </a:spcAft>
                      </a:pPr>
                      <a:r>
                        <a:rPr lang="en-IN" sz="2400" u="none" strike="noStrike" dirty="0">
                          <a:effectLst/>
                        </a:rPr>
                        <a:t>WHEELS_ON</a:t>
                      </a:r>
                      <a:endParaRPr lang="en-IN" sz="4000" dirty="0">
                        <a:effectLst/>
                        <a:latin typeface="+mj-lt"/>
                      </a:endParaRPr>
                    </a:p>
                  </a:txBody>
                  <a:tcPr marL="9525" marR="9525" marT="9525" anchor="b"/>
                </a:tc>
                <a:tc>
                  <a:txBody>
                    <a:bodyPr/>
                    <a:lstStyle/>
                    <a:p>
                      <a:pPr algn="ctr" rtl="0" fontAlgn="b">
                        <a:spcBef>
                          <a:spcPts val="0"/>
                        </a:spcBef>
                        <a:spcAft>
                          <a:spcPts val="0"/>
                        </a:spcAft>
                      </a:pPr>
                      <a:r>
                        <a:rPr lang="en-IN" sz="2400" u="none" strike="noStrike" dirty="0">
                          <a:effectLst/>
                        </a:rPr>
                        <a:t>1768</a:t>
                      </a:r>
                      <a:endParaRPr lang="en-IN" sz="4000" dirty="0">
                        <a:effectLst/>
                        <a:latin typeface="+mj-lt"/>
                      </a:endParaRPr>
                    </a:p>
                  </a:txBody>
                  <a:tcPr marL="9525" marR="9525" marT="9525" anchor="b"/>
                </a:tc>
                <a:extLst>
                  <a:ext uri="{0D108BD9-81ED-4DB2-BD59-A6C34878D82A}">
                    <a16:rowId xmlns:a16="http://schemas.microsoft.com/office/drawing/2014/main" val="2544832148"/>
                  </a:ext>
                </a:extLst>
              </a:tr>
              <a:tr h="545037">
                <a:tc>
                  <a:txBody>
                    <a:bodyPr/>
                    <a:lstStyle/>
                    <a:p>
                      <a:pPr algn="ctr" rtl="0" fontAlgn="b">
                        <a:spcBef>
                          <a:spcPts val="0"/>
                        </a:spcBef>
                        <a:spcAft>
                          <a:spcPts val="0"/>
                        </a:spcAft>
                      </a:pPr>
                      <a:r>
                        <a:rPr lang="en-IN" sz="2400" u="none" strike="noStrike" dirty="0">
                          <a:effectLst/>
                        </a:rPr>
                        <a:t>ARR_TIME</a:t>
                      </a:r>
                      <a:endParaRPr lang="en-IN" sz="4000" dirty="0">
                        <a:effectLst/>
                        <a:latin typeface="+mj-lt"/>
                      </a:endParaRPr>
                    </a:p>
                  </a:txBody>
                  <a:tcPr marL="9525" marR="9525" marT="9525" anchor="b"/>
                </a:tc>
                <a:tc>
                  <a:txBody>
                    <a:bodyPr/>
                    <a:lstStyle/>
                    <a:p>
                      <a:pPr algn="ctr" rtl="0" fontAlgn="b">
                        <a:spcBef>
                          <a:spcPts val="0"/>
                        </a:spcBef>
                        <a:spcAft>
                          <a:spcPts val="0"/>
                        </a:spcAft>
                      </a:pPr>
                      <a:r>
                        <a:rPr lang="en-IN" sz="2400" u="none" strike="noStrike" dirty="0">
                          <a:effectLst/>
                        </a:rPr>
                        <a:t>1768</a:t>
                      </a:r>
                      <a:endParaRPr lang="en-IN" sz="4000" dirty="0">
                        <a:effectLst/>
                        <a:latin typeface="+mj-lt"/>
                      </a:endParaRPr>
                    </a:p>
                  </a:txBody>
                  <a:tcPr marL="9525" marR="9525" marT="9525" anchor="b"/>
                </a:tc>
                <a:extLst>
                  <a:ext uri="{0D108BD9-81ED-4DB2-BD59-A6C34878D82A}">
                    <a16:rowId xmlns:a16="http://schemas.microsoft.com/office/drawing/2014/main" val="3861512587"/>
                  </a:ext>
                </a:extLst>
              </a:tr>
            </a:tbl>
          </a:graphicData>
        </a:graphic>
      </p:graphicFrame>
      <p:sp>
        <p:nvSpPr>
          <p:cNvPr id="12" name="Rectangle 2">
            <a:extLst>
              <a:ext uri="{FF2B5EF4-FFF2-40B4-BE49-F238E27FC236}">
                <a16:creationId xmlns:a16="http://schemas.microsoft.com/office/drawing/2014/main" id="{5369C6E0-7C95-4DE5-9EF2-40C1C1E81F94}"/>
              </a:ext>
            </a:extLst>
          </p:cNvPr>
          <p:cNvSpPr>
            <a:spLocks noChangeArrowheads="1"/>
          </p:cNvSpPr>
          <p:nvPr/>
        </p:nvSpPr>
        <p:spPr bwMode="auto">
          <a:xfrm>
            <a:off x="2713038" y="2268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227" y="71718"/>
            <a:ext cx="1100595" cy="11005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7102" y="105508"/>
            <a:ext cx="923366" cy="923366"/>
          </a:xfrm>
          <a:prstGeom prst="rect">
            <a:avLst/>
          </a:prstGeom>
        </p:spPr>
      </p:pic>
    </p:spTree>
    <p:extLst>
      <p:ext uri="{BB962C8B-B14F-4D97-AF65-F5344CB8AC3E}">
        <p14:creationId xmlns:p14="http://schemas.microsoft.com/office/powerpoint/2010/main" val="1793928387"/>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8180-988D-4717-A8A2-EF3F20D311FC}"/>
              </a:ext>
            </a:extLst>
          </p:cNvPr>
          <p:cNvSpPr>
            <a:spLocks noGrp="1"/>
          </p:cNvSpPr>
          <p:nvPr>
            <p:ph type="title"/>
          </p:nvPr>
        </p:nvSpPr>
        <p:spPr>
          <a:xfrm>
            <a:off x="1141413" y="357416"/>
            <a:ext cx="9905998" cy="1478570"/>
          </a:xfrm>
        </p:spPr>
        <p:txBody>
          <a:bodyPr>
            <a:normAutofit/>
          </a:bodyPr>
          <a:lstStyle/>
          <a:p>
            <a:pPr algn="ctr"/>
            <a:r>
              <a:rPr lang="en-IN" sz="4000" u="sng" dirty="0"/>
              <a:t>BOOTSTRAPPING</a:t>
            </a:r>
            <a:endParaRPr lang="en-IN" sz="3200" dirty="0"/>
          </a:p>
        </p:txBody>
      </p:sp>
      <p:sp>
        <p:nvSpPr>
          <p:cNvPr id="3" name="Content Placeholder 2">
            <a:extLst>
              <a:ext uri="{FF2B5EF4-FFF2-40B4-BE49-F238E27FC236}">
                <a16:creationId xmlns:a16="http://schemas.microsoft.com/office/drawing/2014/main" id="{7CA7B217-F8BD-46C9-B99B-952CBE52B7B2}"/>
              </a:ext>
            </a:extLst>
          </p:cNvPr>
          <p:cNvSpPr>
            <a:spLocks noGrp="1"/>
          </p:cNvSpPr>
          <p:nvPr>
            <p:ph idx="1"/>
          </p:nvPr>
        </p:nvSpPr>
        <p:spPr>
          <a:xfrm>
            <a:off x="927266" y="1719202"/>
            <a:ext cx="11028514" cy="4781382"/>
          </a:xfrm>
        </p:spPr>
        <p:txBody>
          <a:bodyPr>
            <a:noAutofit/>
          </a:bodyPr>
          <a:lstStyle/>
          <a:p>
            <a:pPr fontAlgn="base"/>
            <a:r>
              <a:rPr lang="en-US" sz="2000" dirty="0">
                <a:latin typeface="+mj-lt"/>
              </a:rPr>
              <a:t>The bootstrap method is a statistical technique for estimating quantities about a population by averaging estimates from multiple small data samples (sampling a dataset with replacement).</a:t>
            </a:r>
          </a:p>
          <a:p>
            <a:pPr marL="0" indent="0" fontAlgn="base">
              <a:buNone/>
            </a:pPr>
            <a:endParaRPr lang="en-US" sz="2000" dirty="0">
              <a:latin typeface="+mj-lt"/>
            </a:endParaRPr>
          </a:p>
          <a:p>
            <a:pPr lvl="0" fontAlgn="base"/>
            <a:r>
              <a:rPr lang="en-IN" sz="2000" dirty="0">
                <a:latin typeface="+mj-lt"/>
                <a:cs typeface="Times New Roman" pitchFamily="18" charset="0"/>
              </a:rPr>
              <a:t>We can summarize this procedure as follows:</a:t>
            </a:r>
          </a:p>
          <a:p>
            <a:pPr marL="457200" lvl="0" indent="-457200" fontAlgn="base">
              <a:buFont typeface="+mj-lt"/>
              <a:buAutoNum type="arabicPeriod"/>
            </a:pPr>
            <a:r>
              <a:rPr lang="en-IN" sz="2000" dirty="0">
                <a:latin typeface="+mj-lt"/>
                <a:cs typeface="Times New Roman" pitchFamily="18" charset="0"/>
              </a:rPr>
              <a:t>Choose a number of bootstrap samples to perform</a:t>
            </a:r>
          </a:p>
          <a:p>
            <a:pPr marL="457200" lvl="0" indent="-457200" fontAlgn="base">
              <a:buFont typeface="+mj-lt"/>
              <a:buAutoNum type="arabicPeriod"/>
            </a:pPr>
            <a:r>
              <a:rPr lang="en-IN" sz="2000" dirty="0">
                <a:latin typeface="+mj-lt"/>
                <a:cs typeface="Times New Roman" pitchFamily="18" charset="0"/>
              </a:rPr>
              <a:t>Choose a sample size</a:t>
            </a:r>
          </a:p>
          <a:p>
            <a:pPr marL="457200" lvl="0" indent="-457200" fontAlgn="base">
              <a:buFont typeface="+mj-lt"/>
              <a:buAutoNum type="arabicPeriod"/>
            </a:pPr>
            <a:r>
              <a:rPr lang="en-IN" sz="2000" dirty="0">
                <a:latin typeface="+mj-lt"/>
                <a:cs typeface="Times New Roman" pitchFamily="18" charset="0"/>
              </a:rPr>
              <a:t>For each bootstrap sample:</a:t>
            </a:r>
          </a:p>
          <a:p>
            <a:pPr lvl="1" fontAlgn="base">
              <a:buFont typeface="Wingdings" pitchFamily="2" charset="2"/>
              <a:buChar char="§"/>
            </a:pPr>
            <a:r>
              <a:rPr lang="en-IN" dirty="0">
                <a:latin typeface="+mj-lt"/>
                <a:cs typeface="Times New Roman" pitchFamily="18" charset="0"/>
              </a:rPr>
              <a:t>Draw a sample with replacement with the chosen size</a:t>
            </a:r>
          </a:p>
          <a:p>
            <a:pPr lvl="1" fontAlgn="base">
              <a:buFont typeface="Wingdings" pitchFamily="2" charset="2"/>
              <a:buChar char="§"/>
            </a:pPr>
            <a:r>
              <a:rPr lang="en-IN" dirty="0">
                <a:latin typeface="+mj-lt"/>
                <a:cs typeface="Times New Roman" pitchFamily="18" charset="0"/>
              </a:rPr>
              <a:t>Calculate the statistic on the sample</a:t>
            </a:r>
          </a:p>
          <a:p>
            <a:pPr marL="457200" lvl="0" indent="-457200" fontAlgn="base">
              <a:buFont typeface="+mj-lt"/>
              <a:buAutoNum type="arabicPeriod"/>
            </a:pPr>
            <a:r>
              <a:rPr lang="en-IN" sz="2000" dirty="0">
                <a:latin typeface="+mj-lt"/>
                <a:cs typeface="Times New Roman" pitchFamily="18" charset="0"/>
              </a:rPr>
              <a:t>Calculate the mean of the calculated sample statistics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6736" y="537753"/>
            <a:ext cx="932761" cy="9327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0683" y="4038603"/>
            <a:ext cx="2265815" cy="2265815"/>
          </a:xfrm>
          <a:prstGeom prst="rect">
            <a:avLst/>
          </a:prstGeom>
        </p:spPr>
      </p:pic>
    </p:spTree>
    <p:extLst>
      <p:ext uri="{BB962C8B-B14F-4D97-AF65-F5344CB8AC3E}">
        <p14:creationId xmlns:p14="http://schemas.microsoft.com/office/powerpoint/2010/main" val="797221014"/>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99E8-61C0-4EAF-87C6-E968B370E26B}"/>
              </a:ext>
            </a:extLst>
          </p:cNvPr>
          <p:cNvSpPr>
            <a:spLocks noGrp="1"/>
          </p:cNvSpPr>
          <p:nvPr>
            <p:ph type="title"/>
          </p:nvPr>
        </p:nvSpPr>
        <p:spPr>
          <a:xfrm>
            <a:off x="1141413" y="540140"/>
            <a:ext cx="9905998" cy="1478570"/>
          </a:xfrm>
        </p:spPr>
        <p:txBody>
          <a:bodyPr>
            <a:normAutofit/>
          </a:bodyPr>
          <a:lstStyle/>
          <a:p>
            <a:pPr algn="ctr"/>
            <a:r>
              <a:rPr lang="en-IN" sz="4000" u="sng" dirty="0"/>
              <a:t>PREDICTIVE MEAN MATCHING</a:t>
            </a:r>
          </a:p>
        </p:txBody>
      </p:sp>
      <p:sp>
        <p:nvSpPr>
          <p:cNvPr id="3" name="Content Placeholder 2">
            <a:extLst>
              <a:ext uri="{FF2B5EF4-FFF2-40B4-BE49-F238E27FC236}">
                <a16:creationId xmlns:a16="http://schemas.microsoft.com/office/drawing/2014/main" id="{9DFB3A6B-386E-4FE4-958E-2EB7D20FDEB7}"/>
              </a:ext>
            </a:extLst>
          </p:cNvPr>
          <p:cNvSpPr>
            <a:spLocks noGrp="1"/>
          </p:cNvSpPr>
          <p:nvPr>
            <p:ph idx="1"/>
          </p:nvPr>
        </p:nvSpPr>
        <p:spPr>
          <a:xfrm>
            <a:off x="975360" y="1889760"/>
            <a:ext cx="10302240" cy="4800600"/>
          </a:xfrm>
        </p:spPr>
        <p:txBody>
          <a:bodyPr>
            <a:normAutofit lnSpcReduction="10000"/>
          </a:bodyPr>
          <a:lstStyle/>
          <a:p>
            <a:r>
              <a:rPr lang="en-US" sz="2000" dirty="0"/>
              <a:t>Predictive mean matching (PMM) is an attractive way to do multiple imputation for missing data, especially for imputing quantitative variables that are not normally distributed.</a:t>
            </a:r>
          </a:p>
          <a:p>
            <a:pPr marL="0" indent="0">
              <a:buNone/>
            </a:pPr>
            <a:endParaRPr lang="en-US" sz="2000" dirty="0"/>
          </a:p>
          <a:p>
            <a:pPr marL="0" indent="0">
              <a:buNone/>
            </a:pPr>
            <a:r>
              <a:rPr lang="en-US" sz="2000" b="1" dirty="0"/>
              <a:t>Steps:</a:t>
            </a:r>
          </a:p>
          <a:p>
            <a:pPr marL="342900" indent="-342900">
              <a:buAutoNum type="arabicPeriod"/>
            </a:pPr>
            <a:r>
              <a:rPr lang="it-IT" sz="2000" dirty="0"/>
              <a:t>Estimate a linear regression model</a:t>
            </a:r>
          </a:p>
          <a:p>
            <a:pPr marL="342900" indent="-342900">
              <a:buAutoNum type="arabicPeriod"/>
            </a:pPr>
            <a:r>
              <a:rPr lang="en-IN" sz="2000" dirty="0"/>
              <a:t>Calculate predicted values for observed and missing Y</a:t>
            </a:r>
          </a:p>
          <a:p>
            <a:pPr marL="342900" indent="-342900">
              <a:buAutoNum type="arabicPeriod"/>
            </a:pPr>
            <a:r>
              <a:rPr lang="en-IN" sz="2000" dirty="0"/>
              <a:t>For each case where Y is missing, find the closest predicted values among cases where Y is observed</a:t>
            </a:r>
            <a:endParaRPr lang="en-US" sz="2000" dirty="0"/>
          </a:p>
          <a:p>
            <a:pPr marL="342900" indent="-342900">
              <a:buAutoNum type="arabicPeriod"/>
            </a:pPr>
            <a:r>
              <a:rPr lang="en-IN" sz="2000" dirty="0"/>
              <a:t>Draw randomly one of these three close cases and impute the missing value Yi with the observed value of this close case.</a:t>
            </a:r>
          </a:p>
          <a:p>
            <a:pPr marL="342900" indent="-342900">
              <a:buAutoNum type="arabicPeriod"/>
            </a:pPr>
            <a:r>
              <a:rPr lang="en-IN" sz="2000" dirty="0"/>
              <a:t> In case of </a:t>
            </a:r>
            <a:r>
              <a:rPr lang="en-IN" sz="2000" b="1" dirty="0"/>
              <a:t>multiple imputations</a:t>
            </a:r>
            <a:r>
              <a:rPr lang="en-IN" sz="2000" dirty="0"/>
              <a:t>, steps 1-4 are repeated several times</a:t>
            </a:r>
            <a:endParaRPr lang="en-US" sz="2000" dirty="0"/>
          </a:p>
          <a:p>
            <a:pPr marL="0" indent="0">
              <a:buNone/>
            </a:pP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074" y="106678"/>
            <a:ext cx="1436221" cy="1436221"/>
          </a:xfrm>
          <a:prstGeom prst="rect">
            <a:avLst/>
          </a:prstGeom>
        </p:spPr>
      </p:pic>
    </p:spTree>
    <p:extLst>
      <p:ext uri="{BB962C8B-B14F-4D97-AF65-F5344CB8AC3E}">
        <p14:creationId xmlns:p14="http://schemas.microsoft.com/office/powerpoint/2010/main" val="4128288952"/>
      </p:ext>
    </p:extLst>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0.xml><?xml version="1.0" encoding="utf-8"?>
<a:theme xmlns:a="http://schemas.openxmlformats.org/drawingml/2006/main" name="8_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1.xml><?xml version="1.0" encoding="utf-8"?>
<a:theme xmlns:a="http://schemas.openxmlformats.org/drawingml/2006/main" name="9_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2_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5.xml><?xml version="1.0" encoding="utf-8"?>
<a:theme xmlns:a="http://schemas.openxmlformats.org/drawingml/2006/main" name="3_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6.xml><?xml version="1.0" encoding="utf-8"?>
<a:theme xmlns:a="http://schemas.openxmlformats.org/drawingml/2006/main" name="4_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7.xml><?xml version="1.0" encoding="utf-8"?>
<a:theme xmlns:a="http://schemas.openxmlformats.org/drawingml/2006/main" name="5_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8.xml><?xml version="1.0" encoding="utf-8"?>
<a:theme xmlns:a="http://schemas.openxmlformats.org/drawingml/2006/main" name="6_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9.xml><?xml version="1.0" encoding="utf-8"?>
<a:theme xmlns:a="http://schemas.openxmlformats.org/drawingml/2006/main" name="7_Circuit">
  <a:themeElements>
    <a:clrScheme name="Custom 9">
      <a:dk1>
        <a:srgbClr val="000000"/>
      </a:dk1>
      <a:lt1>
        <a:srgbClr val="FFFFFF"/>
      </a:lt1>
      <a:dk2>
        <a:srgbClr val="0070C0"/>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1742</TotalTime>
  <Words>2247</Words>
  <Application>Microsoft Office PowerPoint</Application>
  <PresentationFormat>Widescreen</PresentationFormat>
  <Paragraphs>483</Paragraphs>
  <Slides>44</Slides>
  <Notes>11</Notes>
  <HiddenSlides>0</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44</vt:i4>
      </vt:variant>
    </vt:vector>
  </HeadingPairs>
  <TitlesOfParts>
    <vt:vector size="62" baseType="lpstr">
      <vt:lpstr>Arial</vt:lpstr>
      <vt:lpstr>Calibri</vt:lpstr>
      <vt:lpstr>Times New Roman</vt:lpstr>
      <vt:lpstr>Tw Cen MT</vt:lpstr>
      <vt:lpstr>Tw Cen MT (Body)</vt:lpstr>
      <vt:lpstr>Tw Cen MT(Body)</vt:lpstr>
      <vt:lpstr>Wingdings</vt:lpstr>
      <vt:lpstr>Circuit</vt:lpstr>
      <vt:lpstr>Office Theme</vt:lpstr>
      <vt:lpstr>1_Circuit</vt:lpstr>
      <vt:lpstr>2_Circuit</vt:lpstr>
      <vt:lpstr>3_Circuit</vt:lpstr>
      <vt:lpstr>4_Circuit</vt:lpstr>
      <vt:lpstr>5_Circuit</vt:lpstr>
      <vt:lpstr>6_Circuit</vt:lpstr>
      <vt:lpstr>7_Circuit</vt:lpstr>
      <vt:lpstr>8_Circuit</vt:lpstr>
      <vt:lpstr>9_Circuit</vt:lpstr>
      <vt:lpstr>PREDICTIVE MODELING OF FLIGHT DELAYS</vt:lpstr>
      <vt:lpstr>INTRODUCTION TO THE AVIATION INDUSTRY</vt:lpstr>
      <vt:lpstr>DATA SOURCES</vt:lpstr>
      <vt:lpstr>AIRLINES</vt:lpstr>
      <vt:lpstr>OBJECTIVES</vt:lpstr>
      <vt:lpstr>EXPLORATORY DATA ANALYSIS</vt:lpstr>
      <vt:lpstr>Missing value treatment</vt:lpstr>
      <vt:lpstr>BOOTSTRAPPING</vt:lpstr>
      <vt:lpstr>PREDICTIVE MEAN MATCHING</vt:lpstr>
      <vt:lpstr>Example</vt:lpstr>
      <vt:lpstr>OUTLIER TREATMENT</vt:lpstr>
      <vt:lpstr>PRELIMINARY ANALYSIS</vt:lpstr>
      <vt:lpstr>PREDICTOR PLOT CORRELATION</vt:lpstr>
      <vt:lpstr>BOXPLOT OF DEPARTURE DELAY</vt:lpstr>
      <vt:lpstr>FACTORS CONTRIBUTING TO DELAYS</vt:lpstr>
      <vt:lpstr>PowerPoint Presentation</vt:lpstr>
      <vt:lpstr>PowerPoint Presentation</vt:lpstr>
      <vt:lpstr>MULTIPLE LINEAR REGRESSION</vt:lpstr>
      <vt:lpstr>MULTIPLE LINEAR REGRESSION</vt:lpstr>
      <vt:lpstr>STEPWISE SELECTION</vt:lpstr>
      <vt:lpstr>STEPWISE REGRESSION</vt:lpstr>
      <vt:lpstr>ASSUMPTIONS OF REGRESSION</vt:lpstr>
      <vt:lpstr>PowerPoint Presentation</vt:lpstr>
      <vt:lpstr>ASSUMPTIONS OF REGRESSION</vt:lpstr>
      <vt:lpstr>BINARY LOGISTIC REGRESSION</vt:lpstr>
      <vt:lpstr>BINARY LOGISTIC REGRESSION</vt:lpstr>
      <vt:lpstr>DECISION TREES (REGRESSION)</vt:lpstr>
      <vt:lpstr>PowerPoint Presentation</vt:lpstr>
      <vt:lpstr>COMPLEXITY PARAMETER</vt:lpstr>
      <vt:lpstr>DECISION TREES (CLASSIFICATION)</vt:lpstr>
      <vt:lpstr>DECISION TREES (CLASSIFICATION)</vt:lpstr>
      <vt:lpstr>COMPLEXITY PARAMETER</vt:lpstr>
      <vt:lpstr>DECISION TREES (CLASSIFICATION)</vt:lpstr>
      <vt:lpstr>BAGGING</vt:lpstr>
      <vt:lpstr>PowerPoint Presentation</vt:lpstr>
      <vt:lpstr>RANDOM FOREST</vt:lpstr>
      <vt:lpstr>PowerPoint Presentation</vt:lpstr>
      <vt:lpstr>Conclusion-COMPARING MODELS</vt:lpstr>
      <vt:lpstr>roc curves</vt:lpstr>
      <vt:lpstr>CONCLUSIONS</vt:lpstr>
      <vt:lpstr>LIMITATIONS</vt:lpstr>
      <vt:lpstr>FUTURE SCOPE</vt:lpstr>
      <vt:lpstr>ACKNOWLEDGEMENT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Aanchal Dusija</dc:creator>
  <cp:lastModifiedBy>Aanchal Dusija</cp:lastModifiedBy>
  <cp:revision>167</cp:revision>
  <dcterms:created xsi:type="dcterms:W3CDTF">2019-03-24T12:19:00Z</dcterms:created>
  <dcterms:modified xsi:type="dcterms:W3CDTF">2020-05-18T05:22:42Z</dcterms:modified>
</cp:coreProperties>
</file>